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0"/>
  </p:notesMasterIdLst>
  <p:sldIdLst>
    <p:sldId id="258" r:id="rId3"/>
    <p:sldId id="2032093034" r:id="rId4"/>
    <p:sldId id="259" r:id="rId5"/>
    <p:sldId id="260" r:id="rId6"/>
    <p:sldId id="261" r:id="rId7"/>
    <p:sldId id="1881838691" r:id="rId8"/>
    <p:sldId id="1881838692" r:id="rId9"/>
    <p:sldId id="1881838693" r:id="rId10"/>
    <p:sldId id="1881838694" r:id="rId11"/>
    <p:sldId id="1881838695" r:id="rId12"/>
    <p:sldId id="1881838697" r:id="rId13"/>
    <p:sldId id="2032093007" r:id="rId14"/>
    <p:sldId id="728" r:id="rId15"/>
    <p:sldId id="2032093008" r:id="rId16"/>
    <p:sldId id="2032093009" r:id="rId17"/>
    <p:sldId id="2032093010" r:id="rId18"/>
    <p:sldId id="2032093011" r:id="rId19"/>
    <p:sldId id="2032093012" r:id="rId20"/>
    <p:sldId id="2032093013" r:id="rId21"/>
    <p:sldId id="2032093014" r:id="rId22"/>
    <p:sldId id="2032093015" r:id="rId23"/>
    <p:sldId id="2032093016" r:id="rId24"/>
    <p:sldId id="2032093017" r:id="rId25"/>
    <p:sldId id="2032093018" r:id="rId26"/>
    <p:sldId id="2032093035" r:id="rId27"/>
    <p:sldId id="2032093036" r:id="rId28"/>
    <p:sldId id="2032093037" r:id="rId29"/>
    <p:sldId id="2032093038" r:id="rId30"/>
    <p:sldId id="2032093039" r:id="rId31"/>
    <p:sldId id="2032093040" r:id="rId32"/>
    <p:sldId id="2032093019" r:id="rId33"/>
    <p:sldId id="2032093020" r:id="rId34"/>
    <p:sldId id="2032093042" r:id="rId35"/>
    <p:sldId id="2032093041" r:id="rId36"/>
    <p:sldId id="2032093022" r:id="rId37"/>
    <p:sldId id="2032093027" r:id="rId38"/>
    <p:sldId id="2032093033" r:id="rId3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ía Benavent" initials="MB" lastIdx="22" clrIdx="0">
    <p:extLst>
      <p:ext uri="{19B8F6BF-5375-455C-9EA6-DF929625EA0E}">
        <p15:presenceInfo xmlns:p15="http://schemas.microsoft.com/office/powerpoint/2012/main" userId="María Benavent" providerId="None"/>
      </p:ext>
    </p:extLst>
  </p:cmAuthor>
  <p:cmAuthor id="2" name="Carla Lacasa" initials="CL" lastIdx="3" clrIdx="1">
    <p:extLst>
      <p:ext uri="{19B8F6BF-5375-455C-9EA6-DF929625EA0E}">
        <p15:presenceInfo xmlns:p15="http://schemas.microsoft.com/office/powerpoint/2012/main" userId="Carla Lacasa" providerId="None"/>
      </p:ext>
    </p:extLst>
  </p:cmAuthor>
  <p:cmAuthor id="3" name="Elena" initials="E" lastIdx="3" clrIdx="2">
    <p:extLst>
      <p:ext uri="{19B8F6BF-5375-455C-9EA6-DF929625EA0E}">
        <p15:presenceInfo xmlns:p15="http://schemas.microsoft.com/office/powerpoint/2012/main" userId="Ele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954C6-0287-4637-B13C-972DB662C5F0}" v="3" dt="2021-04-17T17:11:14.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796" autoAdjust="0"/>
  </p:normalViewPr>
  <p:slideViewPr>
    <p:cSldViewPr snapToGrid="0">
      <p:cViewPr varScale="1">
        <p:scale>
          <a:sx n="75" d="100"/>
          <a:sy n="75" d="100"/>
        </p:scale>
        <p:origin x="1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Chavero Carrasco" userId="2bfc0ee977928755" providerId="LiveId" clId="{F8731936-DE2B-47B9-B9FD-8A6A665B0CC0}"/>
    <pc:docChg chg="undo custSel addSld delSld modSld">
      <pc:chgData name="Victor Chavero Carrasco" userId="2bfc0ee977928755" providerId="LiveId" clId="{F8731936-DE2B-47B9-B9FD-8A6A665B0CC0}" dt="2021-03-31T17:07:25.573" v="1401" actId="26606"/>
      <pc:docMkLst>
        <pc:docMk/>
      </pc:docMkLst>
      <pc:sldChg chg="modSp mod">
        <pc:chgData name="Victor Chavero Carrasco" userId="2bfc0ee977928755" providerId="LiveId" clId="{F8731936-DE2B-47B9-B9FD-8A6A665B0CC0}" dt="2021-03-31T17:04:05.007" v="1101" actId="2"/>
        <pc:sldMkLst>
          <pc:docMk/>
          <pc:sldMk cId="3996547944" sldId="260"/>
        </pc:sldMkLst>
        <pc:graphicFrameChg chg="modGraphic">
          <ac:chgData name="Victor Chavero Carrasco" userId="2bfc0ee977928755" providerId="LiveId" clId="{F8731936-DE2B-47B9-B9FD-8A6A665B0CC0}" dt="2021-03-31T17:04:05.007" v="1101" actId="2"/>
          <ac:graphicFrameMkLst>
            <pc:docMk/>
            <pc:sldMk cId="3996547944" sldId="260"/>
            <ac:graphicFrameMk id="13" creationId="{25A7475F-09CE-F44D-B0D3-49BCE5857D44}"/>
          </ac:graphicFrameMkLst>
        </pc:graphicFrameChg>
      </pc:sldChg>
      <pc:sldChg chg="modSp mod modNotesTx">
        <pc:chgData name="Victor Chavero Carrasco" userId="2bfc0ee977928755" providerId="LiveId" clId="{F8731936-DE2B-47B9-B9FD-8A6A665B0CC0}" dt="2021-03-31T17:05:23.628" v="1325" actId="2"/>
        <pc:sldMkLst>
          <pc:docMk/>
          <pc:sldMk cId="1988103661" sldId="728"/>
        </pc:sldMkLst>
        <pc:spChg chg="mod">
          <ac:chgData name="Victor Chavero Carrasco" userId="2bfc0ee977928755" providerId="LiveId" clId="{F8731936-DE2B-47B9-B9FD-8A6A665B0CC0}" dt="2021-03-31T17:05:20.416" v="1305" actId="2"/>
          <ac:spMkLst>
            <pc:docMk/>
            <pc:sldMk cId="1988103661" sldId="728"/>
            <ac:spMk id="11" creationId="{297B0A02-0AD0-F446-AC0A-D9AFEAFAD1C1}"/>
          </ac:spMkLst>
        </pc:spChg>
        <pc:graphicFrameChg chg="modGraphic">
          <ac:chgData name="Victor Chavero Carrasco" userId="2bfc0ee977928755" providerId="LiveId" clId="{F8731936-DE2B-47B9-B9FD-8A6A665B0CC0}" dt="2021-03-31T17:05:20.145" v="1303" actId="2"/>
          <ac:graphicFrameMkLst>
            <pc:docMk/>
            <pc:sldMk cId="1988103661" sldId="728"/>
            <ac:graphicFrameMk id="17" creationId="{2FA6D37D-D4A2-46EA-A97B-AC97498FF900}"/>
          </ac:graphicFrameMkLst>
        </pc:graphicFrameChg>
      </pc:sldChg>
      <pc:sldChg chg="modSp mod">
        <pc:chgData name="Victor Chavero Carrasco" userId="2bfc0ee977928755" providerId="LiveId" clId="{F8731936-DE2B-47B9-B9FD-8A6A665B0CC0}" dt="2021-03-31T17:04:25.516" v="1153" actId="2"/>
        <pc:sldMkLst>
          <pc:docMk/>
          <pc:sldMk cId="2330624815" sldId="1881838691"/>
        </pc:sldMkLst>
        <pc:spChg chg="mod">
          <ac:chgData name="Victor Chavero Carrasco" userId="2bfc0ee977928755" providerId="LiveId" clId="{F8731936-DE2B-47B9-B9FD-8A6A665B0CC0}" dt="2021-03-31T17:04:22.176" v="1146" actId="2"/>
          <ac:spMkLst>
            <pc:docMk/>
            <pc:sldMk cId="2330624815" sldId="1881838691"/>
            <ac:spMk id="2" creationId="{69E8F18C-97A8-4FA4-AAAE-EC6A7F068173}"/>
          </ac:spMkLst>
        </pc:spChg>
        <pc:spChg chg="mod">
          <ac:chgData name="Victor Chavero Carrasco" userId="2bfc0ee977928755" providerId="LiveId" clId="{F8731936-DE2B-47B9-B9FD-8A6A665B0CC0}" dt="2021-03-31T17:04:25.022" v="1152" actId="2"/>
          <ac:spMkLst>
            <pc:docMk/>
            <pc:sldMk cId="2330624815" sldId="1881838691"/>
            <ac:spMk id="9" creationId="{9962F878-8612-4049-8AA0-9FA3CB0D1E38}"/>
          </ac:spMkLst>
        </pc:spChg>
        <pc:spChg chg="mod">
          <ac:chgData name="Victor Chavero Carrasco" userId="2bfc0ee977928755" providerId="LiveId" clId="{F8731936-DE2B-47B9-B9FD-8A6A665B0CC0}" dt="2021-03-31T17:04:25.516" v="1153" actId="2"/>
          <ac:spMkLst>
            <pc:docMk/>
            <pc:sldMk cId="2330624815" sldId="1881838691"/>
            <ac:spMk id="10" creationId="{F74058FF-69FA-472E-A9B2-2F3EA40668CB}"/>
          </ac:spMkLst>
        </pc:spChg>
        <pc:spChg chg="mod">
          <ac:chgData name="Victor Chavero Carrasco" userId="2bfc0ee977928755" providerId="LiveId" clId="{F8731936-DE2B-47B9-B9FD-8A6A665B0CC0}" dt="2021-03-31T17:04:19.239" v="1144" actId="2"/>
          <ac:spMkLst>
            <pc:docMk/>
            <pc:sldMk cId="2330624815" sldId="1881838691"/>
            <ac:spMk id="19" creationId="{F93209D2-A966-40C5-A614-0F9E443E99E4}"/>
          </ac:spMkLst>
        </pc:spChg>
        <pc:graphicFrameChg chg="modGraphic">
          <ac:chgData name="Victor Chavero Carrasco" userId="2bfc0ee977928755" providerId="LiveId" clId="{F8731936-DE2B-47B9-B9FD-8A6A665B0CC0}" dt="2021-03-31T17:04:17.054" v="1143" actId="2"/>
          <ac:graphicFrameMkLst>
            <pc:docMk/>
            <pc:sldMk cId="2330624815" sldId="1881838691"/>
            <ac:graphicFrameMk id="13" creationId="{58191A4E-4A00-2446-8C91-9086805D1986}"/>
          </ac:graphicFrameMkLst>
        </pc:graphicFrameChg>
      </pc:sldChg>
      <pc:sldChg chg="modSp mod modNotesTx">
        <pc:chgData name="Victor Chavero Carrasco" userId="2bfc0ee977928755" providerId="LiveId" clId="{F8731936-DE2B-47B9-B9FD-8A6A665B0CC0}" dt="2021-03-31T17:04:50.447" v="1211" actId="2"/>
        <pc:sldMkLst>
          <pc:docMk/>
          <pc:sldMk cId="2330670488" sldId="1881838692"/>
        </pc:sldMkLst>
        <pc:spChg chg="mod">
          <ac:chgData name="Victor Chavero Carrasco" userId="2bfc0ee977928755" providerId="LiveId" clId="{F8731936-DE2B-47B9-B9FD-8A6A665B0CC0}" dt="2021-03-31T17:04:30.851" v="1162" actId="2"/>
          <ac:spMkLst>
            <pc:docMk/>
            <pc:sldMk cId="2330670488" sldId="1881838692"/>
            <ac:spMk id="3" creationId="{23BB173A-0DC2-4D4C-98A1-202A1EEEA23B}"/>
          </ac:spMkLst>
        </pc:spChg>
        <pc:spChg chg="mod">
          <ac:chgData name="Victor Chavero Carrasco" userId="2bfc0ee977928755" providerId="LiveId" clId="{F8731936-DE2B-47B9-B9FD-8A6A665B0CC0}" dt="2021-03-31T17:04:27.557" v="1157" actId="2"/>
          <ac:spMkLst>
            <pc:docMk/>
            <pc:sldMk cId="2330670488" sldId="1881838692"/>
            <ac:spMk id="16" creationId="{D4E80B80-5B34-4CFF-8A6F-471700564361}"/>
          </ac:spMkLst>
        </pc:spChg>
        <pc:spChg chg="mod">
          <ac:chgData name="Victor Chavero Carrasco" userId="2bfc0ee977928755" providerId="LiveId" clId="{F8731936-DE2B-47B9-B9FD-8A6A665B0CC0}" dt="2021-03-31T17:04:28.125" v="1158" actId="2"/>
          <ac:spMkLst>
            <pc:docMk/>
            <pc:sldMk cId="2330670488" sldId="1881838692"/>
            <ac:spMk id="20" creationId="{F5B217A0-5CFF-4AA6-A901-9C9B1A957F0E}"/>
          </ac:spMkLst>
        </pc:spChg>
        <pc:spChg chg="mod">
          <ac:chgData name="Victor Chavero Carrasco" userId="2bfc0ee977928755" providerId="LiveId" clId="{F8731936-DE2B-47B9-B9FD-8A6A665B0CC0}" dt="2021-03-31T17:04:29.714" v="1161" actId="2"/>
          <ac:spMkLst>
            <pc:docMk/>
            <pc:sldMk cId="2330670488" sldId="1881838692"/>
            <ac:spMk id="41" creationId="{229A452D-608C-3441-929D-897763D18434}"/>
          </ac:spMkLst>
        </pc:spChg>
        <pc:graphicFrameChg chg="modGraphic">
          <ac:chgData name="Victor Chavero Carrasco" userId="2bfc0ee977928755" providerId="LiveId" clId="{F8731936-DE2B-47B9-B9FD-8A6A665B0CC0}" dt="2021-03-31T17:04:27.020" v="1156" actId="2"/>
          <ac:graphicFrameMkLst>
            <pc:docMk/>
            <pc:sldMk cId="2330670488" sldId="1881838692"/>
            <ac:graphicFrameMk id="30" creationId="{8C468D0B-3F8E-473D-843E-AE2C3D6DA306}"/>
          </ac:graphicFrameMkLst>
        </pc:graphicFrameChg>
      </pc:sldChg>
      <pc:sldChg chg="modSp mod">
        <pc:chgData name="Victor Chavero Carrasco" userId="2bfc0ee977928755" providerId="LiveId" clId="{F8731936-DE2B-47B9-B9FD-8A6A665B0CC0}" dt="2021-03-31T17:04:55.560" v="1221" actId="2"/>
        <pc:sldMkLst>
          <pc:docMk/>
          <pc:sldMk cId="1484043072" sldId="1881838693"/>
        </pc:sldMkLst>
        <pc:spChg chg="mod">
          <ac:chgData name="Victor Chavero Carrasco" userId="2bfc0ee977928755" providerId="LiveId" clId="{F8731936-DE2B-47B9-B9FD-8A6A665B0CC0}" dt="2021-03-31T17:04:55.560" v="1221" actId="2"/>
          <ac:spMkLst>
            <pc:docMk/>
            <pc:sldMk cId="1484043072" sldId="1881838693"/>
            <ac:spMk id="14" creationId="{56C39C5A-A2DC-424C-A3D4-1A9DF95D9CF9}"/>
          </ac:spMkLst>
        </pc:spChg>
        <pc:graphicFrameChg chg="modGraphic">
          <ac:chgData name="Victor Chavero Carrasco" userId="2bfc0ee977928755" providerId="LiveId" clId="{F8731936-DE2B-47B9-B9FD-8A6A665B0CC0}" dt="2021-03-31T17:04:55.393" v="1220" actId="2"/>
          <ac:graphicFrameMkLst>
            <pc:docMk/>
            <pc:sldMk cId="1484043072" sldId="1881838693"/>
            <ac:graphicFrameMk id="30" creationId="{8C468D0B-3F8E-473D-843E-AE2C3D6DA306}"/>
          </ac:graphicFrameMkLst>
        </pc:graphicFrameChg>
      </pc:sldChg>
      <pc:sldChg chg="modSp mod">
        <pc:chgData name="Victor Chavero Carrasco" userId="2bfc0ee977928755" providerId="LiveId" clId="{F8731936-DE2B-47B9-B9FD-8A6A665B0CC0}" dt="2021-03-31T17:04:57.888" v="1226" actId="2"/>
        <pc:sldMkLst>
          <pc:docMk/>
          <pc:sldMk cId="4054845126" sldId="1881838695"/>
        </pc:sldMkLst>
        <pc:spChg chg="mod">
          <ac:chgData name="Victor Chavero Carrasco" userId="2bfc0ee977928755" providerId="LiveId" clId="{F8731936-DE2B-47B9-B9FD-8A6A665B0CC0}" dt="2021-03-31T17:04:55.731" v="1222" actId="2"/>
          <ac:spMkLst>
            <pc:docMk/>
            <pc:sldMk cId="4054845126" sldId="1881838695"/>
            <ac:spMk id="6" creationId="{E7A2D8C1-E05E-4CA4-A10E-A15EC890025D}"/>
          </ac:spMkLst>
        </pc:spChg>
        <pc:spChg chg="mod">
          <ac:chgData name="Victor Chavero Carrasco" userId="2bfc0ee977928755" providerId="LiveId" clId="{F8731936-DE2B-47B9-B9FD-8A6A665B0CC0}" dt="2021-03-31T17:04:57.888" v="1226" actId="2"/>
          <ac:spMkLst>
            <pc:docMk/>
            <pc:sldMk cId="4054845126" sldId="1881838695"/>
            <ac:spMk id="11" creationId="{BA0E3204-5975-4510-A9D3-5D6BA8B06ADE}"/>
          </ac:spMkLst>
        </pc:spChg>
        <pc:graphicFrameChg chg="modGraphic">
          <ac:chgData name="Victor Chavero Carrasco" userId="2bfc0ee977928755" providerId="LiveId" clId="{F8731936-DE2B-47B9-B9FD-8A6A665B0CC0}" dt="2021-03-31T17:04:57.686" v="1225" actId="2"/>
          <ac:graphicFrameMkLst>
            <pc:docMk/>
            <pc:sldMk cId="4054845126" sldId="1881838695"/>
            <ac:graphicFrameMk id="10" creationId="{CC7ED99F-D340-48FA-A645-BDF089A4D36B}"/>
          </ac:graphicFrameMkLst>
        </pc:graphicFrameChg>
      </pc:sldChg>
      <pc:sldChg chg="modSp mod modNotesTx">
        <pc:chgData name="Victor Chavero Carrasco" userId="2bfc0ee977928755" providerId="LiveId" clId="{F8731936-DE2B-47B9-B9FD-8A6A665B0CC0}" dt="2021-03-31T17:05:07.450" v="1267" actId="2"/>
        <pc:sldMkLst>
          <pc:docMk/>
          <pc:sldMk cId="3735930379" sldId="1881838696"/>
        </pc:sldMkLst>
        <pc:spChg chg="mod">
          <ac:chgData name="Victor Chavero Carrasco" userId="2bfc0ee977928755" providerId="LiveId" clId="{F8731936-DE2B-47B9-B9FD-8A6A665B0CC0}" dt="2021-03-31T17:05:01.236" v="1240" actId="2"/>
          <ac:spMkLst>
            <pc:docMk/>
            <pc:sldMk cId="3735930379" sldId="1881838696"/>
            <ac:spMk id="23" creationId="{44C1488B-41F8-4E41-87E3-083AFBD58996}"/>
          </ac:spMkLst>
        </pc:spChg>
        <pc:graphicFrameChg chg="modGraphic">
          <ac:chgData name="Victor Chavero Carrasco" userId="2bfc0ee977928755" providerId="LiveId" clId="{F8731936-DE2B-47B9-B9FD-8A6A665B0CC0}" dt="2021-03-31T17:05:00.451" v="1238" actId="2"/>
          <ac:graphicFrameMkLst>
            <pc:docMk/>
            <pc:sldMk cId="3735930379" sldId="1881838696"/>
            <ac:graphicFrameMk id="8" creationId="{0D0464FE-CA5E-480E-8461-7DA4B5F95976}"/>
          </ac:graphicFrameMkLst>
        </pc:graphicFrameChg>
      </pc:sldChg>
      <pc:sldChg chg="modSp mod">
        <pc:chgData name="Victor Chavero Carrasco" userId="2bfc0ee977928755" providerId="LiveId" clId="{F8731936-DE2B-47B9-B9FD-8A6A665B0CC0}" dt="2021-03-31T17:05:07.775" v="1269" actId="2"/>
        <pc:sldMkLst>
          <pc:docMk/>
          <pc:sldMk cId="1889452489" sldId="1881838697"/>
        </pc:sldMkLst>
        <pc:spChg chg="mod">
          <ac:chgData name="Victor Chavero Carrasco" userId="2bfc0ee977928755" providerId="LiveId" clId="{F8731936-DE2B-47B9-B9FD-8A6A665B0CC0}" dt="2021-03-31T17:05:07.775" v="1269" actId="2"/>
          <ac:spMkLst>
            <pc:docMk/>
            <pc:sldMk cId="1889452489" sldId="1881838697"/>
            <ac:spMk id="72" creationId="{57BA1CA9-BCD4-FF4C-B101-B8EF78A9EDE7}"/>
          </ac:spMkLst>
        </pc:spChg>
      </pc:sldChg>
      <pc:sldChg chg="modSp mod modNotesTx">
        <pc:chgData name="Victor Chavero Carrasco" userId="2bfc0ee977928755" providerId="LiveId" clId="{F8731936-DE2B-47B9-B9FD-8A6A665B0CC0}" dt="2021-03-31T17:03:48.126" v="1062" actId="2"/>
        <pc:sldMkLst>
          <pc:docMk/>
          <pc:sldMk cId="3189446810" sldId="2032092943"/>
        </pc:sldMkLst>
        <pc:spChg chg="mod">
          <ac:chgData name="Victor Chavero Carrasco" userId="2bfc0ee977928755" providerId="LiveId" clId="{F8731936-DE2B-47B9-B9FD-8A6A665B0CC0}" dt="2021-03-31T17:03:43.939" v="1055" actId="2"/>
          <ac:spMkLst>
            <pc:docMk/>
            <pc:sldMk cId="3189446810" sldId="2032092943"/>
            <ac:spMk id="108" creationId="{833DA67C-C2B5-4BEE-A444-B2B9C85D3E1C}"/>
          </ac:spMkLst>
        </pc:spChg>
        <pc:spChg chg="mod">
          <ac:chgData name="Victor Chavero Carrasco" userId="2bfc0ee977928755" providerId="LiveId" clId="{F8731936-DE2B-47B9-B9FD-8A6A665B0CC0}" dt="2021-03-31T17:03:43.496" v="1054" actId="2"/>
          <ac:spMkLst>
            <pc:docMk/>
            <pc:sldMk cId="3189446810" sldId="2032092943"/>
            <ac:spMk id="171" creationId="{F9408BA8-04B8-467C-A7A7-449871B8F460}"/>
          </ac:spMkLst>
        </pc:spChg>
        <pc:spChg chg="mod">
          <ac:chgData name="Victor Chavero Carrasco" userId="2bfc0ee977928755" providerId="LiveId" clId="{F8731936-DE2B-47B9-B9FD-8A6A665B0CC0}" dt="2021-03-31T17:03:45.388" v="1058" actId="2"/>
          <ac:spMkLst>
            <pc:docMk/>
            <pc:sldMk cId="3189446810" sldId="2032092943"/>
            <ac:spMk id="180" creationId="{AEB3249D-A4CF-45E4-9F57-353AF75FE00B}"/>
          </ac:spMkLst>
        </pc:spChg>
        <pc:graphicFrameChg chg="modGraphic">
          <ac:chgData name="Victor Chavero Carrasco" userId="2bfc0ee977928755" providerId="LiveId" clId="{F8731936-DE2B-47B9-B9FD-8A6A665B0CC0}" dt="2021-03-31T17:03:42.436" v="1052" actId="2"/>
          <ac:graphicFrameMkLst>
            <pc:docMk/>
            <pc:sldMk cId="3189446810" sldId="2032092943"/>
            <ac:graphicFrameMk id="63" creationId="{E00AC51D-874B-46DF-B50E-199299A6E57A}"/>
          </ac:graphicFrameMkLst>
        </pc:graphicFrameChg>
      </pc:sldChg>
      <pc:sldChg chg="modSp mod">
        <pc:chgData name="Victor Chavero Carrasco" userId="2bfc0ee977928755" providerId="LiveId" clId="{F8731936-DE2B-47B9-B9FD-8A6A665B0CC0}" dt="2021-03-31T17:02:56.502" v="991" actId="2"/>
        <pc:sldMkLst>
          <pc:docMk/>
          <pc:sldMk cId="3527268517" sldId="2032092950"/>
        </pc:sldMkLst>
        <pc:spChg chg="mod">
          <ac:chgData name="Victor Chavero Carrasco" userId="2bfc0ee977928755" providerId="LiveId" clId="{F8731936-DE2B-47B9-B9FD-8A6A665B0CC0}" dt="2021-03-31T17:02:56.502" v="991" actId="2"/>
          <ac:spMkLst>
            <pc:docMk/>
            <pc:sldMk cId="3527268517" sldId="2032092950"/>
            <ac:spMk id="26" creationId="{C68A2E72-7510-4B95-8DFD-8265CFC16C4C}"/>
          </ac:spMkLst>
        </pc:spChg>
        <pc:graphicFrameChg chg="modGraphic">
          <ac:chgData name="Victor Chavero Carrasco" userId="2bfc0ee977928755" providerId="LiveId" clId="{F8731936-DE2B-47B9-B9FD-8A6A665B0CC0}" dt="2021-03-31T17:02:56.212" v="990" actId="2"/>
          <ac:graphicFrameMkLst>
            <pc:docMk/>
            <pc:sldMk cId="3527268517" sldId="2032092950"/>
            <ac:graphicFrameMk id="8" creationId="{A41EC6B6-A394-4FB0-A2E9-E07C61AD42BA}"/>
          </ac:graphicFrameMkLst>
        </pc:graphicFrameChg>
      </pc:sldChg>
      <pc:sldChg chg="modSp mod modNotesTx">
        <pc:chgData name="Victor Chavero Carrasco" userId="2bfc0ee977928755" providerId="LiveId" clId="{F8731936-DE2B-47B9-B9FD-8A6A665B0CC0}" dt="2021-03-31T17:05:17.342" v="1301" actId="2"/>
        <pc:sldMkLst>
          <pc:docMk/>
          <pc:sldMk cId="2710027229" sldId="2032093007"/>
        </pc:sldMkLst>
        <pc:spChg chg="mod">
          <ac:chgData name="Victor Chavero Carrasco" userId="2bfc0ee977928755" providerId="LiveId" clId="{F8731936-DE2B-47B9-B9FD-8A6A665B0CC0}" dt="2021-03-31T17:05:13.611" v="1296" actId="2"/>
          <ac:spMkLst>
            <pc:docMk/>
            <pc:sldMk cId="2710027229" sldId="2032093007"/>
            <ac:spMk id="17" creationId="{C895BC7C-C9E9-6347-9291-91A47E736668}"/>
          </ac:spMkLst>
        </pc:spChg>
        <pc:spChg chg="mod">
          <ac:chgData name="Victor Chavero Carrasco" userId="2bfc0ee977928755" providerId="LiveId" clId="{F8731936-DE2B-47B9-B9FD-8A6A665B0CC0}" dt="2021-03-31T17:05:13.895" v="1297" actId="2"/>
          <ac:spMkLst>
            <pc:docMk/>
            <pc:sldMk cId="2710027229" sldId="2032093007"/>
            <ac:spMk id="101" creationId="{63D47016-2F37-40ED-AB8A-7FA0F6398E4D}"/>
          </ac:spMkLst>
        </pc:spChg>
        <pc:spChg chg="mod">
          <ac:chgData name="Victor Chavero Carrasco" userId="2bfc0ee977928755" providerId="LiveId" clId="{F8731936-DE2B-47B9-B9FD-8A6A665B0CC0}" dt="2021-03-31T17:05:15.075" v="1300" actId="2"/>
          <ac:spMkLst>
            <pc:docMk/>
            <pc:sldMk cId="2710027229" sldId="2032093007"/>
            <ac:spMk id="124" creationId="{667C484E-EA55-4659-8720-43F17FA7528E}"/>
          </ac:spMkLst>
        </pc:spChg>
      </pc:sldChg>
      <pc:sldChg chg="modSp mod modNotesTx">
        <pc:chgData name="Victor Chavero Carrasco" userId="2bfc0ee977928755" providerId="LiveId" clId="{F8731936-DE2B-47B9-B9FD-8A6A665B0CC0}" dt="2021-03-31T17:05:33.461" v="1334" actId="2"/>
        <pc:sldMkLst>
          <pc:docMk/>
          <pc:sldMk cId="1448190960" sldId="2032093010"/>
        </pc:sldMkLst>
        <pc:spChg chg="mod">
          <ac:chgData name="Victor Chavero Carrasco" userId="2bfc0ee977928755" providerId="LiveId" clId="{F8731936-DE2B-47B9-B9FD-8A6A665B0CC0}" dt="2021-03-31T17:05:23.803" v="1326" actId="2"/>
          <ac:spMkLst>
            <pc:docMk/>
            <pc:sldMk cId="1448190960" sldId="2032093010"/>
            <ac:spMk id="4" creationId="{6F309395-34A6-4BCB-BC0D-A52FFFCA704C}"/>
          </ac:spMkLst>
        </pc:spChg>
        <pc:spChg chg="mod">
          <ac:chgData name="Victor Chavero Carrasco" userId="2bfc0ee977928755" providerId="LiveId" clId="{F8731936-DE2B-47B9-B9FD-8A6A665B0CC0}" dt="2021-03-31T17:05:29.015" v="1331" actId="2"/>
          <ac:spMkLst>
            <pc:docMk/>
            <pc:sldMk cId="1448190960" sldId="2032093010"/>
            <ac:spMk id="20" creationId="{2970E662-BF10-42EE-AE5B-58F2550BBDE0}"/>
          </ac:spMkLst>
        </pc:spChg>
        <pc:graphicFrameChg chg="modGraphic">
          <ac:chgData name="Victor Chavero Carrasco" userId="2bfc0ee977928755" providerId="LiveId" clId="{F8731936-DE2B-47B9-B9FD-8A6A665B0CC0}" dt="2021-03-31T17:05:27.727" v="1330" actId="2"/>
          <ac:graphicFrameMkLst>
            <pc:docMk/>
            <pc:sldMk cId="1448190960" sldId="2032093010"/>
            <ac:graphicFrameMk id="19" creationId="{AF4547B6-18EF-4BDD-9337-3D2810A42ECC}"/>
          </ac:graphicFrameMkLst>
        </pc:graphicFrameChg>
      </pc:sldChg>
      <pc:sldChg chg="modSp mod modNotesTx">
        <pc:chgData name="Victor Chavero Carrasco" userId="2bfc0ee977928755" providerId="LiveId" clId="{F8731936-DE2B-47B9-B9FD-8A6A665B0CC0}" dt="2021-03-31T17:05:39.341" v="1340" actId="2"/>
        <pc:sldMkLst>
          <pc:docMk/>
          <pc:sldMk cId="1576633236" sldId="2032093011"/>
        </pc:sldMkLst>
        <pc:spChg chg="mod">
          <ac:chgData name="Victor Chavero Carrasco" userId="2bfc0ee977928755" providerId="LiveId" clId="{F8731936-DE2B-47B9-B9FD-8A6A665B0CC0}" dt="2021-03-31T17:05:35.930" v="1335" actId="2"/>
          <ac:spMkLst>
            <pc:docMk/>
            <pc:sldMk cId="1576633236" sldId="2032093011"/>
            <ac:spMk id="20" creationId="{2970E662-BF10-42EE-AE5B-58F2550BBDE0}"/>
          </ac:spMkLst>
        </pc:spChg>
        <pc:spChg chg="mod">
          <ac:chgData name="Victor Chavero Carrasco" userId="2bfc0ee977928755" providerId="LiveId" clId="{F8731936-DE2B-47B9-B9FD-8A6A665B0CC0}" dt="2021-03-31T17:05:36.933" v="1336" actId="2"/>
          <ac:spMkLst>
            <pc:docMk/>
            <pc:sldMk cId="1576633236" sldId="2032093011"/>
            <ac:spMk id="21" creationId="{45B399CE-EEE9-4929-8E0D-66C2D4120EDF}"/>
          </ac:spMkLst>
        </pc:spChg>
        <pc:spChg chg="mod">
          <ac:chgData name="Victor Chavero Carrasco" userId="2bfc0ee977928755" providerId="LiveId" clId="{F8731936-DE2B-47B9-B9FD-8A6A665B0CC0}" dt="2021-03-31T17:05:37.762" v="1337" actId="2"/>
          <ac:spMkLst>
            <pc:docMk/>
            <pc:sldMk cId="1576633236" sldId="2032093011"/>
            <ac:spMk id="40" creationId="{191914B6-44E0-4277-A395-6937A3BA8CF3}"/>
          </ac:spMkLst>
        </pc:spChg>
      </pc:sldChg>
      <pc:sldChg chg="modSp mod modNotesTx">
        <pc:chgData name="Victor Chavero Carrasco" userId="2bfc0ee977928755" providerId="LiveId" clId="{F8731936-DE2B-47B9-B9FD-8A6A665B0CC0}" dt="2021-03-31T17:05:40.622" v="1345" actId="2"/>
        <pc:sldMkLst>
          <pc:docMk/>
          <pc:sldMk cId="674915709" sldId="2032093012"/>
        </pc:sldMkLst>
        <pc:spChg chg="mod">
          <ac:chgData name="Victor Chavero Carrasco" userId="2bfc0ee977928755" providerId="LiveId" clId="{F8731936-DE2B-47B9-B9FD-8A6A665B0CC0}" dt="2021-03-31T17:05:39.824" v="1343" actId="2"/>
          <ac:spMkLst>
            <pc:docMk/>
            <pc:sldMk cId="674915709" sldId="2032093012"/>
            <ac:spMk id="2" creationId="{72CEFB4C-B226-4C67-8CAE-1D03318F43FD}"/>
          </ac:spMkLst>
        </pc:spChg>
        <pc:spChg chg="mod">
          <ac:chgData name="Victor Chavero Carrasco" userId="2bfc0ee977928755" providerId="LiveId" clId="{F8731936-DE2B-47B9-B9FD-8A6A665B0CC0}" dt="2021-03-31T17:05:39.535" v="1341" actId="2"/>
          <ac:spMkLst>
            <pc:docMk/>
            <pc:sldMk cId="674915709" sldId="2032093012"/>
            <ac:spMk id="4" creationId="{1E1E3350-A6E9-4460-A0A1-29CBF47A88D2}"/>
          </ac:spMkLst>
        </pc:spChg>
      </pc:sldChg>
      <pc:sldChg chg="modSp mod modNotesTx">
        <pc:chgData name="Victor Chavero Carrasco" userId="2bfc0ee977928755" providerId="LiveId" clId="{F8731936-DE2B-47B9-B9FD-8A6A665B0CC0}" dt="2021-03-31T17:05:43.295" v="1350" actId="2"/>
        <pc:sldMkLst>
          <pc:docMk/>
          <pc:sldMk cId="645759691" sldId="2032093014"/>
        </pc:sldMkLst>
        <pc:spChg chg="mod">
          <ac:chgData name="Victor Chavero Carrasco" userId="2bfc0ee977928755" providerId="LiveId" clId="{F8731936-DE2B-47B9-B9FD-8A6A665B0CC0}" dt="2021-03-31T17:05:40.954" v="1346" actId="2"/>
          <ac:spMkLst>
            <pc:docMk/>
            <pc:sldMk cId="645759691" sldId="2032093014"/>
            <ac:spMk id="2" creationId="{81873354-EF0E-41EA-92F4-86A280651352}"/>
          </ac:spMkLst>
        </pc:spChg>
        <pc:spChg chg="mod">
          <ac:chgData name="Victor Chavero Carrasco" userId="2bfc0ee977928755" providerId="LiveId" clId="{F8731936-DE2B-47B9-B9FD-8A6A665B0CC0}" dt="2021-03-31T17:05:41.581" v="1348" actId="2"/>
          <ac:spMkLst>
            <pc:docMk/>
            <pc:sldMk cId="645759691" sldId="2032093014"/>
            <ac:spMk id="4" creationId="{85A3DFDC-C5A2-4DE9-8246-67580B6F17AF}"/>
          </ac:spMkLst>
        </pc:spChg>
      </pc:sldChg>
      <pc:sldChg chg="modSp mod">
        <pc:chgData name="Victor Chavero Carrasco" userId="2bfc0ee977928755" providerId="LiveId" clId="{F8731936-DE2B-47B9-B9FD-8A6A665B0CC0}" dt="2021-03-31T17:05:57.577" v="1372" actId="2"/>
        <pc:sldMkLst>
          <pc:docMk/>
          <pc:sldMk cId="4089478662" sldId="2032093015"/>
        </pc:sldMkLst>
        <pc:spChg chg="mod">
          <ac:chgData name="Victor Chavero Carrasco" userId="2bfc0ee977928755" providerId="LiveId" clId="{F8731936-DE2B-47B9-B9FD-8A6A665B0CC0}" dt="2021-03-31T17:05:57.577" v="1372" actId="2"/>
          <ac:spMkLst>
            <pc:docMk/>
            <pc:sldMk cId="4089478662" sldId="2032093015"/>
            <ac:spMk id="3" creationId="{BB630AFE-56B9-4D11-9EEE-19E435D5117F}"/>
          </ac:spMkLst>
        </pc:spChg>
        <pc:spChg chg="mod">
          <ac:chgData name="Victor Chavero Carrasco" userId="2bfc0ee977928755" providerId="LiveId" clId="{F8731936-DE2B-47B9-B9FD-8A6A665B0CC0}" dt="2021-03-31T17:05:44.519" v="1351" actId="2"/>
          <ac:spMkLst>
            <pc:docMk/>
            <pc:sldMk cId="4089478662" sldId="2032093015"/>
            <ac:spMk id="12" creationId="{5D8C8F8E-9596-3143-8877-2C2F4203438C}"/>
          </ac:spMkLst>
        </pc:spChg>
        <pc:spChg chg="mod">
          <ac:chgData name="Victor Chavero Carrasco" userId="2bfc0ee977928755" providerId="LiveId" clId="{F8731936-DE2B-47B9-B9FD-8A6A665B0CC0}" dt="2021-03-31T17:05:49.083" v="1356" actId="2"/>
          <ac:spMkLst>
            <pc:docMk/>
            <pc:sldMk cId="4089478662" sldId="2032093015"/>
            <ac:spMk id="17" creationId="{88AA1741-FC36-054D-BC5A-A2C0657348D8}"/>
          </ac:spMkLst>
        </pc:spChg>
        <pc:spChg chg="mod">
          <ac:chgData name="Victor Chavero Carrasco" userId="2bfc0ee977928755" providerId="LiveId" clId="{F8731936-DE2B-47B9-B9FD-8A6A665B0CC0}" dt="2021-03-31T17:05:53.976" v="1366" actId="2"/>
          <ac:spMkLst>
            <pc:docMk/>
            <pc:sldMk cId="4089478662" sldId="2032093015"/>
            <ac:spMk id="22" creationId="{5854617E-340E-40C4-82F3-84EFD92CD0F8}"/>
          </ac:spMkLst>
        </pc:spChg>
        <pc:graphicFrameChg chg="modGraphic">
          <ac:chgData name="Victor Chavero Carrasco" userId="2bfc0ee977928755" providerId="LiveId" clId="{F8731936-DE2B-47B9-B9FD-8A6A665B0CC0}" dt="2021-03-31T17:05:53.582" v="1364" actId="2"/>
          <ac:graphicFrameMkLst>
            <pc:docMk/>
            <pc:sldMk cId="4089478662" sldId="2032093015"/>
            <ac:graphicFrameMk id="20" creationId="{02F64A72-500C-4B8D-A3C2-EEEA22E51FFD}"/>
          </ac:graphicFrameMkLst>
        </pc:graphicFrameChg>
      </pc:sldChg>
      <pc:sldChg chg="modSp mod">
        <pc:chgData name="Victor Chavero Carrasco" userId="2bfc0ee977928755" providerId="LiveId" clId="{F8731936-DE2B-47B9-B9FD-8A6A665B0CC0}" dt="2021-03-31T17:06:04.847" v="1380" actId="2"/>
        <pc:sldMkLst>
          <pc:docMk/>
          <pc:sldMk cId="3465746670" sldId="2032093017"/>
        </pc:sldMkLst>
        <pc:spChg chg="mod">
          <ac:chgData name="Victor Chavero Carrasco" userId="2bfc0ee977928755" providerId="LiveId" clId="{F8731936-DE2B-47B9-B9FD-8A6A665B0CC0}" dt="2021-03-31T17:06:02.004" v="1376" actId="2"/>
          <ac:spMkLst>
            <pc:docMk/>
            <pc:sldMk cId="3465746670" sldId="2032093017"/>
            <ac:spMk id="15" creationId="{5F9E6E56-FA15-4DDF-9729-DC4A3A213AAA}"/>
          </ac:spMkLst>
        </pc:spChg>
        <pc:spChg chg="mod">
          <ac:chgData name="Victor Chavero Carrasco" userId="2bfc0ee977928755" providerId="LiveId" clId="{F8731936-DE2B-47B9-B9FD-8A6A665B0CC0}" dt="2021-03-31T17:06:02.642" v="1377" actId="2"/>
          <ac:spMkLst>
            <pc:docMk/>
            <pc:sldMk cId="3465746670" sldId="2032093017"/>
            <ac:spMk id="16" creationId="{24C1F198-35F4-44B5-A728-91C0E1640C9D}"/>
          </ac:spMkLst>
        </pc:spChg>
        <pc:graphicFrameChg chg="modGraphic">
          <ac:chgData name="Victor Chavero Carrasco" userId="2bfc0ee977928755" providerId="LiveId" clId="{F8731936-DE2B-47B9-B9FD-8A6A665B0CC0}" dt="2021-03-31T17:06:04.847" v="1380" actId="2"/>
          <ac:graphicFrameMkLst>
            <pc:docMk/>
            <pc:sldMk cId="3465746670" sldId="2032093017"/>
            <ac:graphicFrameMk id="21" creationId="{3793B188-A397-7349-A4C5-1362F3A08092}"/>
          </ac:graphicFrameMkLst>
        </pc:graphicFrameChg>
      </pc:sldChg>
      <pc:sldChg chg="addSp delSp modSp mod">
        <pc:chgData name="Victor Chavero Carrasco" userId="2bfc0ee977928755" providerId="LiveId" clId="{F8731936-DE2B-47B9-B9FD-8A6A665B0CC0}" dt="2021-03-31T17:06:06.193" v="1383" actId="2"/>
        <pc:sldMkLst>
          <pc:docMk/>
          <pc:sldMk cId="1305563507" sldId="2032093018"/>
        </pc:sldMkLst>
        <pc:spChg chg="mod">
          <ac:chgData name="Victor Chavero Carrasco" userId="2bfc0ee977928755" providerId="LiveId" clId="{F8731936-DE2B-47B9-B9FD-8A6A665B0CC0}" dt="2021-03-31T16:14:25.164" v="10"/>
          <ac:spMkLst>
            <pc:docMk/>
            <pc:sldMk cId="1305563507" sldId="2032093018"/>
            <ac:spMk id="12" creationId="{A5ADB6A7-AA14-4B76-ACF7-3B3BC1BB865D}"/>
          </ac:spMkLst>
        </pc:spChg>
        <pc:spChg chg="mod">
          <ac:chgData name="Victor Chavero Carrasco" userId="2bfc0ee977928755" providerId="LiveId" clId="{F8731936-DE2B-47B9-B9FD-8A6A665B0CC0}" dt="2021-03-31T16:14:25.164" v="10"/>
          <ac:spMkLst>
            <pc:docMk/>
            <pc:sldMk cId="1305563507" sldId="2032093018"/>
            <ac:spMk id="15" creationId="{704F806A-9786-46E0-A739-14B5C01DB017}"/>
          </ac:spMkLst>
        </pc:spChg>
        <pc:spChg chg="mod">
          <ac:chgData name="Victor Chavero Carrasco" userId="2bfc0ee977928755" providerId="LiveId" clId="{F8731936-DE2B-47B9-B9FD-8A6A665B0CC0}" dt="2021-03-31T16:14:25.164" v="10"/>
          <ac:spMkLst>
            <pc:docMk/>
            <pc:sldMk cId="1305563507" sldId="2032093018"/>
            <ac:spMk id="16" creationId="{7167B670-6324-4260-A572-2A6EDA2BCE4C}"/>
          </ac:spMkLst>
        </pc:spChg>
        <pc:spChg chg="mod">
          <ac:chgData name="Victor Chavero Carrasco" userId="2bfc0ee977928755" providerId="LiveId" clId="{F8731936-DE2B-47B9-B9FD-8A6A665B0CC0}" dt="2021-03-31T16:14:25.164" v="10"/>
          <ac:spMkLst>
            <pc:docMk/>
            <pc:sldMk cId="1305563507" sldId="2032093018"/>
            <ac:spMk id="18" creationId="{65E43586-E42F-4639-BF8B-FC954883D736}"/>
          </ac:spMkLst>
        </pc:spChg>
        <pc:spChg chg="mod">
          <ac:chgData name="Victor Chavero Carrasco" userId="2bfc0ee977928755" providerId="LiveId" clId="{F8731936-DE2B-47B9-B9FD-8A6A665B0CC0}" dt="2021-03-31T16:14:25.164" v="10"/>
          <ac:spMkLst>
            <pc:docMk/>
            <pc:sldMk cId="1305563507" sldId="2032093018"/>
            <ac:spMk id="20" creationId="{568F5A44-E571-4BFB-A17E-7323A0A3D2C1}"/>
          </ac:spMkLst>
        </pc:spChg>
        <pc:spChg chg="mod">
          <ac:chgData name="Victor Chavero Carrasco" userId="2bfc0ee977928755" providerId="LiveId" clId="{F8731936-DE2B-47B9-B9FD-8A6A665B0CC0}" dt="2021-03-31T16:14:25.164" v="10"/>
          <ac:spMkLst>
            <pc:docMk/>
            <pc:sldMk cId="1305563507" sldId="2032093018"/>
            <ac:spMk id="22" creationId="{CFFC1C14-DFF7-42C2-B84C-6E0C605CE2D8}"/>
          </ac:spMkLst>
        </pc:spChg>
        <pc:spChg chg="mod">
          <ac:chgData name="Victor Chavero Carrasco" userId="2bfc0ee977928755" providerId="LiveId" clId="{F8731936-DE2B-47B9-B9FD-8A6A665B0CC0}" dt="2021-03-31T16:14:25.164" v="10"/>
          <ac:spMkLst>
            <pc:docMk/>
            <pc:sldMk cId="1305563507" sldId="2032093018"/>
            <ac:spMk id="26" creationId="{937DF5BF-4871-45FC-ADC8-7F80509AB427}"/>
          </ac:spMkLst>
        </pc:spChg>
        <pc:grpChg chg="mod">
          <ac:chgData name="Victor Chavero Carrasco" userId="2bfc0ee977928755" providerId="LiveId" clId="{F8731936-DE2B-47B9-B9FD-8A6A665B0CC0}" dt="2021-03-31T16:14:25.164" v="10"/>
          <ac:grpSpMkLst>
            <pc:docMk/>
            <pc:sldMk cId="1305563507" sldId="2032093018"/>
            <ac:grpSpMk id="11" creationId="{D53E9CE5-9AAA-4A1C-9855-07CC79B84325}"/>
          </ac:grpSpMkLst>
        </pc:grpChg>
        <pc:graphicFrameChg chg="modGraphic">
          <ac:chgData name="Victor Chavero Carrasco" userId="2bfc0ee977928755" providerId="LiveId" clId="{F8731936-DE2B-47B9-B9FD-8A6A665B0CC0}" dt="2021-03-31T17:06:06.193" v="1383" actId="2"/>
          <ac:graphicFrameMkLst>
            <pc:docMk/>
            <pc:sldMk cId="1305563507" sldId="2032093018"/>
            <ac:graphicFrameMk id="14" creationId="{746A567A-F1C5-EF4E-BBBD-D35667D3B52A}"/>
          </ac:graphicFrameMkLst>
        </pc:graphicFrameChg>
        <pc:picChg chg="add del mod">
          <ac:chgData name="Victor Chavero Carrasco" userId="2bfc0ee977928755" providerId="LiveId" clId="{F8731936-DE2B-47B9-B9FD-8A6A665B0CC0}" dt="2021-03-31T16:14:25.164" v="10"/>
          <ac:picMkLst>
            <pc:docMk/>
            <pc:sldMk cId="1305563507" sldId="2032093018"/>
            <ac:picMk id="13" creationId="{09F89F45-6195-416D-AC77-F981E28D0D94}"/>
          </ac:picMkLst>
        </pc:picChg>
        <pc:picChg chg="mod">
          <ac:chgData name="Victor Chavero Carrasco" userId="2bfc0ee977928755" providerId="LiveId" clId="{F8731936-DE2B-47B9-B9FD-8A6A665B0CC0}" dt="2021-03-31T16:14:25.164" v="10"/>
          <ac:picMkLst>
            <pc:docMk/>
            <pc:sldMk cId="1305563507" sldId="2032093018"/>
            <ac:picMk id="17" creationId="{E91CABE3-746E-424F-95D8-C837BD34DCE1}"/>
          </ac:picMkLst>
        </pc:picChg>
      </pc:sldChg>
      <pc:sldChg chg="modSp mod">
        <pc:chgData name="Victor Chavero Carrasco" userId="2bfc0ee977928755" providerId="LiveId" clId="{F8731936-DE2B-47B9-B9FD-8A6A665B0CC0}" dt="2021-03-31T17:01:49.623" v="922" actId="2"/>
        <pc:sldMkLst>
          <pc:docMk/>
          <pc:sldMk cId="2617307343" sldId="2032093020"/>
        </pc:sldMkLst>
        <pc:spChg chg="mod">
          <ac:chgData name="Victor Chavero Carrasco" userId="2bfc0ee977928755" providerId="LiveId" clId="{F8731936-DE2B-47B9-B9FD-8A6A665B0CC0}" dt="2021-03-31T17:01:43.169" v="921" actId="2"/>
          <ac:spMkLst>
            <pc:docMk/>
            <pc:sldMk cId="2617307343" sldId="2032093020"/>
            <ac:spMk id="8" creationId="{488BAE2A-FED3-465D-8F76-61FDDD346B59}"/>
          </ac:spMkLst>
        </pc:spChg>
        <pc:spChg chg="mod">
          <ac:chgData name="Victor Chavero Carrasco" userId="2bfc0ee977928755" providerId="LiveId" clId="{F8731936-DE2B-47B9-B9FD-8A6A665B0CC0}" dt="2021-03-31T17:01:49.623" v="922" actId="2"/>
          <ac:spMkLst>
            <pc:docMk/>
            <pc:sldMk cId="2617307343" sldId="2032093020"/>
            <ac:spMk id="26" creationId="{3519F36F-C8F6-4DF3-8EFC-22167A9BADEA}"/>
          </ac:spMkLst>
        </pc:spChg>
        <pc:graphicFrameChg chg="modGraphic">
          <ac:chgData name="Victor Chavero Carrasco" userId="2bfc0ee977928755" providerId="LiveId" clId="{F8731936-DE2B-47B9-B9FD-8A6A665B0CC0}" dt="2021-03-31T17:01:41.220" v="919" actId="2"/>
          <ac:graphicFrameMkLst>
            <pc:docMk/>
            <pc:sldMk cId="2617307343" sldId="2032093020"/>
            <ac:graphicFrameMk id="4" creationId="{A1C9A1D5-538A-4159-AB90-1A1275C0F5D4}"/>
          </ac:graphicFrameMkLst>
        </pc:graphicFrameChg>
      </pc:sldChg>
      <pc:sldChg chg="modSp mod">
        <pc:chgData name="Victor Chavero Carrasco" userId="2bfc0ee977928755" providerId="LiveId" clId="{F8731936-DE2B-47B9-B9FD-8A6A665B0CC0}" dt="2021-03-31T17:02:11.066" v="941" actId="2"/>
        <pc:sldMkLst>
          <pc:docMk/>
          <pc:sldMk cId="1449505852" sldId="2032093021"/>
        </pc:sldMkLst>
        <pc:spChg chg="mod">
          <ac:chgData name="Victor Chavero Carrasco" userId="2bfc0ee977928755" providerId="LiveId" clId="{F8731936-DE2B-47B9-B9FD-8A6A665B0CC0}" dt="2021-03-31T17:01:55.299" v="926" actId="2"/>
          <ac:spMkLst>
            <pc:docMk/>
            <pc:sldMk cId="1449505852" sldId="2032093021"/>
            <ac:spMk id="6" creationId="{49F4391D-5AB6-FA4D-9424-04DE7A0360C5}"/>
          </ac:spMkLst>
        </pc:spChg>
        <pc:spChg chg="mod">
          <ac:chgData name="Victor Chavero Carrasco" userId="2bfc0ee977928755" providerId="LiveId" clId="{F8731936-DE2B-47B9-B9FD-8A6A665B0CC0}" dt="2021-03-31T17:02:00.680" v="931" actId="2"/>
          <ac:spMkLst>
            <pc:docMk/>
            <pc:sldMk cId="1449505852" sldId="2032093021"/>
            <ac:spMk id="18" creationId="{ED00965B-BD16-49A4-83A7-E47572FADB5C}"/>
          </ac:spMkLst>
        </pc:spChg>
        <pc:spChg chg="mod">
          <ac:chgData name="Victor Chavero Carrasco" userId="2bfc0ee977928755" providerId="LiveId" clId="{F8731936-DE2B-47B9-B9FD-8A6A665B0CC0}" dt="2021-03-31T17:02:01.254" v="932" actId="2"/>
          <ac:spMkLst>
            <pc:docMk/>
            <pc:sldMk cId="1449505852" sldId="2032093021"/>
            <ac:spMk id="19" creationId="{D78A5E0A-62B2-4EC7-9C7D-B8E5FD86458B}"/>
          </ac:spMkLst>
        </pc:spChg>
        <pc:spChg chg="mod">
          <ac:chgData name="Victor Chavero Carrasco" userId="2bfc0ee977928755" providerId="LiveId" clId="{F8731936-DE2B-47B9-B9FD-8A6A665B0CC0}" dt="2021-03-31T17:02:02.378" v="934" actId="2"/>
          <ac:spMkLst>
            <pc:docMk/>
            <pc:sldMk cId="1449505852" sldId="2032093021"/>
            <ac:spMk id="21" creationId="{FAB86FE9-0690-254F-A613-A91BBD9B994A}"/>
          </ac:spMkLst>
        </pc:spChg>
        <pc:spChg chg="mod">
          <ac:chgData name="Victor Chavero Carrasco" userId="2bfc0ee977928755" providerId="LiveId" clId="{F8731936-DE2B-47B9-B9FD-8A6A665B0CC0}" dt="2021-03-31T17:02:06.565" v="936" actId="2"/>
          <ac:spMkLst>
            <pc:docMk/>
            <pc:sldMk cId="1449505852" sldId="2032093021"/>
            <ac:spMk id="24" creationId="{AD91EF9E-2203-47BF-BC4B-894887E73A49}"/>
          </ac:spMkLst>
        </pc:spChg>
        <pc:graphicFrameChg chg="modGraphic">
          <ac:chgData name="Victor Chavero Carrasco" userId="2bfc0ee977928755" providerId="LiveId" clId="{F8731936-DE2B-47B9-B9FD-8A6A665B0CC0}" dt="2021-03-31T17:01:59.328" v="929" actId="2"/>
          <ac:graphicFrameMkLst>
            <pc:docMk/>
            <pc:sldMk cId="1449505852" sldId="2032093021"/>
            <ac:graphicFrameMk id="11" creationId="{D64BA03B-1959-FC45-9A9C-A64F6F66EFC5}"/>
          </ac:graphicFrameMkLst>
        </pc:graphicFrameChg>
        <pc:graphicFrameChg chg="modGraphic">
          <ac:chgData name="Victor Chavero Carrasco" userId="2bfc0ee977928755" providerId="LiveId" clId="{F8731936-DE2B-47B9-B9FD-8A6A665B0CC0}" dt="2021-03-31T17:02:11.066" v="941" actId="2"/>
          <ac:graphicFrameMkLst>
            <pc:docMk/>
            <pc:sldMk cId="1449505852" sldId="2032093021"/>
            <ac:graphicFrameMk id="26" creationId="{1D87BA38-9D47-4E9B-A8D6-D03A9CB6019F}"/>
          </ac:graphicFrameMkLst>
        </pc:graphicFrameChg>
      </pc:sldChg>
      <pc:sldChg chg="modSp mod modNotesTx">
        <pc:chgData name="Victor Chavero Carrasco" userId="2bfc0ee977928755" providerId="LiveId" clId="{F8731936-DE2B-47B9-B9FD-8A6A665B0CC0}" dt="2021-03-31T17:02:47.821" v="970" actId="2"/>
        <pc:sldMkLst>
          <pc:docMk/>
          <pc:sldMk cId="3234949298" sldId="2032093022"/>
        </pc:sldMkLst>
        <pc:spChg chg="mod">
          <ac:chgData name="Victor Chavero Carrasco" userId="2bfc0ee977928755" providerId="LiveId" clId="{F8731936-DE2B-47B9-B9FD-8A6A665B0CC0}" dt="2021-03-31T17:02:44.473" v="964" actId="2"/>
          <ac:spMkLst>
            <pc:docMk/>
            <pc:sldMk cId="3234949298" sldId="2032093022"/>
            <ac:spMk id="24" creationId="{EC678A3A-670D-4BC2-8B0A-36AF275B40C7}"/>
          </ac:spMkLst>
        </pc:spChg>
        <pc:spChg chg="mod">
          <ac:chgData name="Victor Chavero Carrasco" userId="2bfc0ee977928755" providerId="LiveId" clId="{F8731936-DE2B-47B9-B9FD-8A6A665B0CC0}" dt="2021-03-31T17:02:40.604" v="962" actId="2"/>
          <ac:spMkLst>
            <pc:docMk/>
            <pc:sldMk cId="3234949298" sldId="2032093022"/>
            <ac:spMk id="75" creationId="{DA97044B-7B0E-4C80-BAA9-B4F21FBEADDD}"/>
          </ac:spMkLst>
        </pc:spChg>
        <pc:graphicFrameChg chg="modGraphic">
          <ac:chgData name="Victor Chavero Carrasco" userId="2bfc0ee977928755" providerId="LiveId" clId="{F8731936-DE2B-47B9-B9FD-8A6A665B0CC0}" dt="2021-03-31T17:02:40.061" v="960" actId="2"/>
          <ac:graphicFrameMkLst>
            <pc:docMk/>
            <pc:sldMk cId="3234949298" sldId="2032093022"/>
            <ac:graphicFrameMk id="61" creationId="{7DDB5DD5-9C46-474D-B32A-0CDC90614C4A}"/>
          </ac:graphicFrameMkLst>
        </pc:graphicFrameChg>
      </pc:sldChg>
      <pc:sldChg chg="modSp mod">
        <pc:chgData name="Victor Chavero Carrasco" userId="2bfc0ee977928755" providerId="LiveId" clId="{F8731936-DE2B-47B9-B9FD-8A6A665B0CC0}" dt="2021-03-31T17:02:55.937" v="989" actId="2"/>
        <pc:sldMkLst>
          <pc:docMk/>
          <pc:sldMk cId="1909076486" sldId="2032093023"/>
        </pc:sldMkLst>
        <pc:spChg chg="mod">
          <ac:chgData name="Victor Chavero Carrasco" userId="2bfc0ee977928755" providerId="LiveId" clId="{F8731936-DE2B-47B9-B9FD-8A6A665B0CC0}" dt="2021-03-31T17:02:55.937" v="989" actId="2"/>
          <ac:spMkLst>
            <pc:docMk/>
            <pc:sldMk cId="1909076486" sldId="2032093023"/>
            <ac:spMk id="3" creationId="{27C0BA07-0362-40D7-BDA3-48E7DED00423}"/>
          </ac:spMkLst>
        </pc:spChg>
        <pc:spChg chg="mod">
          <ac:chgData name="Victor Chavero Carrasco" userId="2bfc0ee977928755" providerId="LiveId" clId="{F8731936-DE2B-47B9-B9FD-8A6A665B0CC0}" dt="2021-03-31T17:02:54.825" v="985" actId="2"/>
          <ac:spMkLst>
            <pc:docMk/>
            <pc:sldMk cId="1909076486" sldId="2032093023"/>
            <ac:spMk id="26" creationId="{2C90B31C-7699-4946-97D2-EBA40426E887}"/>
          </ac:spMkLst>
        </pc:spChg>
        <pc:spChg chg="mod">
          <ac:chgData name="Victor Chavero Carrasco" userId="2bfc0ee977928755" providerId="LiveId" clId="{F8731936-DE2B-47B9-B9FD-8A6A665B0CC0}" dt="2021-03-31T17:02:55.079" v="986" actId="2"/>
          <ac:spMkLst>
            <pc:docMk/>
            <pc:sldMk cId="1909076486" sldId="2032093023"/>
            <ac:spMk id="29" creationId="{661FF65E-D873-4ED9-9A57-4C4529A59E50}"/>
          </ac:spMkLst>
        </pc:spChg>
        <pc:spChg chg="mod">
          <ac:chgData name="Victor Chavero Carrasco" userId="2bfc0ee977928755" providerId="LiveId" clId="{F8731936-DE2B-47B9-B9FD-8A6A665B0CC0}" dt="2021-03-31T17:02:55.394" v="987" actId="2"/>
          <ac:spMkLst>
            <pc:docMk/>
            <pc:sldMk cId="1909076486" sldId="2032093023"/>
            <ac:spMk id="32" creationId="{504C53CB-EAC3-4337-89F2-ECB54F0B6309}"/>
          </ac:spMkLst>
        </pc:spChg>
        <pc:graphicFrameChg chg="modGraphic">
          <ac:chgData name="Victor Chavero Carrasco" userId="2bfc0ee977928755" providerId="LiveId" clId="{F8731936-DE2B-47B9-B9FD-8A6A665B0CC0}" dt="2021-03-31T17:02:54.599" v="984" actId="2"/>
          <ac:graphicFrameMkLst>
            <pc:docMk/>
            <pc:sldMk cId="1909076486" sldId="2032093023"/>
            <ac:graphicFrameMk id="61" creationId="{7DDB5DD5-9C46-474D-B32A-0CDC90614C4A}"/>
          </ac:graphicFrameMkLst>
        </pc:graphicFrameChg>
      </pc:sldChg>
      <pc:sldChg chg="modSp mod">
        <pc:chgData name="Victor Chavero Carrasco" userId="2bfc0ee977928755" providerId="LiveId" clId="{F8731936-DE2B-47B9-B9FD-8A6A665B0CC0}" dt="2021-03-31T17:02:59.478" v="1000" actId="2"/>
        <pc:sldMkLst>
          <pc:docMk/>
          <pc:sldMk cId="846357746" sldId="2032093026"/>
        </pc:sldMkLst>
        <pc:spChg chg="mod">
          <ac:chgData name="Victor Chavero Carrasco" userId="2bfc0ee977928755" providerId="LiveId" clId="{F8731936-DE2B-47B9-B9FD-8A6A665B0CC0}" dt="2021-03-31T17:02:57.597" v="995" actId="2"/>
          <ac:spMkLst>
            <pc:docMk/>
            <pc:sldMk cId="846357746" sldId="2032093026"/>
            <ac:spMk id="71" creationId="{4DD17E11-AF84-4648-AF02-B471D1C41F5C}"/>
          </ac:spMkLst>
        </pc:spChg>
        <pc:spChg chg="mod">
          <ac:chgData name="Victor Chavero Carrasco" userId="2bfc0ee977928755" providerId="LiveId" clId="{F8731936-DE2B-47B9-B9FD-8A6A665B0CC0}" dt="2021-03-31T17:02:58.127" v="997" actId="2"/>
          <ac:spMkLst>
            <pc:docMk/>
            <pc:sldMk cId="846357746" sldId="2032093026"/>
            <ac:spMk id="136" creationId="{F9E998FA-3B8A-4820-89FE-05D6A620B281}"/>
          </ac:spMkLst>
        </pc:spChg>
        <pc:spChg chg="mod">
          <ac:chgData name="Victor Chavero Carrasco" userId="2bfc0ee977928755" providerId="LiveId" clId="{F8731936-DE2B-47B9-B9FD-8A6A665B0CC0}" dt="2021-03-31T17:02:59.478" v="1000" actId="2"/>
          <ac:spMkLst>
            <pc:docMk/>
            <pc:sldMk cId="846357746" sldId="2032093026"/>
            <ac:spMk id="137" creationId="{1D18B192-6A06-4E62-9849-1CC678C37E41}"/>
          </ac:spMkLst>
        </pc:spChg>
        <pc:graphicFrameChg chg="modGraphic">
          <ac:chgData name="Victor Chavero Carrasco" userId="2bfc0ee977928755" providerId="LiveId" clId="{F8731936-DE2B-47B9-B9FD-8A6A665B0CC0}" dt="2021-03-31T17:02:57.322" v="994" actId="2"/>
          <ac:graphicFrameMkLst>
            <pc:docMk/>
            <pc:sldMk cId="846357746" sldId="2032093026"/>
            <ac:graphicFrameMk id="69" creationId="{9D282075-9146-4A60-B575-8F87F2F300D2}"/>
          </ac:graphicFrameMkLst>
        </pc:graphicFrameChg>
      </pc:sldChg>
      <pc:sldChg chg="modSp mod">
        <pc:chgData name="Victor Chavero Carrasco" userId="2bfc0ee977928755" providerId="LiveId" clId="{F8731936-DE2B-47B9-B9FD-8A6A665B0CC0}" dt="2021-03-31T17:03:05.104" v="1011" actId="2"/>
        <pc:sldMkLst>
          <pc:docMk/>
          <pc:sldMk cId="761278358" sldId="2032093028"/>
        </pc:sldMkLst>
        <pc:spChg chg="mod">
          <ac:chgData name="Victor Chavero Carrasco" userId="2bfc0ee977928755" providerId="LiveId" clId="{F8731936-DE2B-47B9-B9FD-8A6A665B0CC0}" dt="2021-03-31T17:03:00.649" v="1004" actId="2"/>
          <ac:spMkLst>
            <pc:docMk/>
            <pc:sldMk cId="761278358" sldId="2032093028"/>
            <ac:spMk id="16" creationId="{ED6D6CB5-02CD-46F4-A124-5DF5F76B7198}"/>
          </ac:spMkLst>
        </pc:spChg>
        <pc:spChg chg="mod">
          <ac:chgData name="Victor Chavero Carrasco" userId="2bfc0ee977928755" providerId="LiveId" clId="{F8731936-DE2B-47B9-B9FD-8A6A665B0CC0}" dt="2021-03-31T17:03:01.246" v="1006" actId="2"/>
          <ac:spMkLst>
            <pc:docMk/>
            <pc:sldMk cId="761278358" sldId="2032093028"/>
            <ac:spMk id="18" creationId="{03FCEBB0-BE53-4E43-A906-6A8C21BA1B7C}"/>
          </ac:spMkLst>
        </pc:spChg>
        <pc:spChg chg="mod">
          <ac:chgData name="Victor Chavero Carrasco" userId="2bfc0ee977928755" providerId="LiveId" clId="{F8731936-DE2B-47B9-B9FD-8A6A665B0CC0}" dt="2021-03-31T17:03:02.119" v="1009" actId="2"/>
          <ac:spMkLst>
            <pc:docMk/>
            <pc:sldMk cId="761278358" sldId="2032093028"/>
            <ac:spMk id="23" creationId="{E5346B28-C282-41AC-B32C-DB395AE1AEF3}"/>
          </ac:spMkLst>
        </pc:spChg>
        <pc:spChg chg="mod">
          <ac:chgData name="Victor Chavero Carrasco" userId="2bfc0ee977928755" providerId="LiveId" clId="{F8731936-DE2B-47B9-B9FD-8A6A665B0CC0}" dt="2021-03-31T17:03:05.104" v="1011" actId="2"/>
          <ac:spMkLst>
            <pc:docMk/>
            <pc:sldMk cId="761278358" sldId="2032093028"/>
            <ac:spMk id="35" creationId="{33767DEE-AD7D-445B-8194-A65A8CC9DA4A}"/>
          </ac:spMkLst>
        </pc:spChg>
        <pc:graphicFrameChg chg="modGraphic">
          <ac:chgData name="Victor Chavero Carrasco" userId="2bfc0ee977928755" providerId="LiveId" clId="{F8731936-DE2B-47B9-B9FD-8A6A665B0CC0}" dt="2021-03-31T17:03:00.358" v="1003" actId="2"/>
          <ac:graphicFrameMkLst>
            <pc:docMk/>
            <pc:sldMk cId="761278358" sldId="2032093028"/>
            <ac:graphicFrameMk id="8" creationId="{A41EC6B6-A394-4FB0-A2E9-E07C61AD42BA}"/>
          </ac:graphicFrameMkLst>
        </pc:graphicFrameChg>
      </pc:sldChg>
      <pc:sldChg chg="modSp mod">
        <pc:chgData name="Victor Chavero Carrasco" userId="2bfc0ee977928755" providerId="LiveId" clId="{F8731936-DE2B-47B9-B9FD-8A6A665B0CC0}" dt="2021-03-31T17:03:15.850" v="1020" actId="2"/>
        <pc:sldMkLst>
          <pc:docMk/>
          <pc:sldMk cId="3805374657" sldId="2032093029"/>
        </pc:sldMkLst>
        <pc:spChg chg="mod">
          <ac:chgData name="Victor Chavero Carrasco" userId="2bfc0ee977928755" providerId="LiveId" clId="{F8731936-DE2B-47B9-B9FD-8A6A665B0CC0}" dt="2021-03-31T17:03:15.850" v="1020" actId="2"/>
          <ac:spMkLst>
            <pc:docMk/>
            <pc:sldMk cId="3805374657" sldId="2032093029"/>
            <ac:spMk id="2" creationId="{123A7917-0399-4F4D-9BFA-C8822208F569}"/>
          </ac:spMkLst>
        </pc:spChg>
        <pc:spChg chg="mod">
          <ac:chgData name="Victor Chavero Carrasco" userId="2bfc0ee977928755" providerId="LiveId" clId="{F8731936-DE2B-47B9-B9FD-8A6A665B0CC0}" dt="2021-03-31T17:03:13.618" v="1018" actId="2"/>
          <ac:spMkLst>
            <pc:docMk/>
            <pc:sldMk cId="3805374657" sldId="2032093029"/>
            <ac:spMk id="20" creationId="{7EAA6C07-F306-7A43-8149-A137BE1D06BB}"/>
          </ac:spMkLst>
        </pc:spChg>
        <pc:spChg chg="mod">
          <ac:chgData name="Victor Chavero Carrasco" userId="2bfc0ee977928755" providerId="LiveId" clId="{F8731936-DE2B-47B9-B9FD-8A6A665B0CC0}" dt="2021-03-31T17:03:10.284" v="1016" actId="2"/>
          <ac:spMkLst>
            <pc:docMk/>
            <pc:sldMk cId="3805374657" sldId="2032093029"/>
            <ac:spMk id="40" creationId="{24625435-C0F8-48B8-8E5C-CF1FDC7FC3F4}"/>
          </ac:spMkLst>
        </pc:spChg>
        <pc:spChg chg="mod">
          <ac:chgData name="Victor Chavero Carrasco" userId="2bfc0ee977928755" providerId="LiveId" clId="{F8731936-DE2B-47B9-B9FD-8A6A665B0CC0}" dt="2021-03-31T17:03:11.561" v="1017" actId="2"/>
          <ac:spMkLst>
            <pc:docMk/>
            <pc:sldMk cId="3805374657" sldId="2032093029"/>
            <ac:spMk id="43" creationId="{57D36D27-1775-44E5-A9D5-AD7EB23D7C9C}"/>
          </ac:spMkLst>
        </pc:spChg>
        <pc:graphicFrameChg chg="modGraphic">
          <ac:chgData name="Victor Chavero Carrasco" userId="2bfc0ee977928755" providerId="LiveId" clId="{F8731936-DE2B-47B9-B9FD-8A6A665B0CC0}" dt="2021-03-31T17:03:07.730" v="1014" actId="2"/>
          <ac:graphicFrameMkLst>
            <pc:docMk/>
            <pc:sldMk cId="3805374657" sldId="2032093029"/>
            <ac:graphicFrameMk id="8" creationId="{A41EC6B6-A394-4FB0-A2E9-E07C61AD42BA}"/>
          </ac:graphicFrameMkLst>
        </pc:graphicFrameChg>
      </pc:sldChg>
      <pc:sldChg chg="modSp mod">
        <pc:chgData name="Victor Chavero Carrasco" userId="2bfc0ee977928755" providerId="LiveId" clId="{F8731936-DE2B-47B9-B9FD-8A6A665B0CC0}" dt="2021-03-31T17:03:22.813" v="1026" actId="2"/>
        <pc:sldMkLst>
          <pc:docMk/>
          <pc:sldMk cId="2872953869" sldId="2032093030"/>
        </pc:sldMkLst>
        <pc:spChg chg="mod">
          <ac:chgData name="Victor Chavero Carrasco" userId="2bfc0ee977928755" providerId="LiveId" clId="{F8731936-DE2B-47B9-B9FD-8A6A665B0CC0}" dt="2021-03-31T17:03:22.813" v="1026" actId="2"/>
          <ac:spMkLst>
            <pc:docMk/>
            <pc:sldMk cId="2872953869" sldId="2032093030"/>
            <ac:spMk id="37" creationId="{AE5982D1-F5AF-BE4A-8603-0561647148C1}"/>
          </ac:spMkLst>
        </pc:spChg>
        <pc:graphicFrameChg chg="modGraphic">
          <ac:chgData name="Victor Chavero Carrasco" userId="2bfc0ee977928755" providerId="LiveId" clId="{F8731936-DE2B-47B9-B9FD-8A6A665B0CC0}" dt="2021-03-31T17:03:20.481" v="1023" actId="2"/>
          <ac:graphicFrameMkLst>
            <pc:docMk/>
            <pc:sldMk cId="2872953869" sldId="2032093030"/>
            <ac:graphicFrameMk id="20" creationId="{D5757585-E63F-4A9A-BEE8-DE49826A5CB5}"/>
          </ac:graphicFrameMkLst>
        </pc:graphicFrameChg>
      </pc:sldChg>
      <pc:sldChg chg="modSp mod">
        <pc:chgData name="Victor Chavero Carrasco" userId="2bfc0ee977928755" providerId="LiveId" clId="{F8731936-DE2B-47B9-B9FD-8A6A665B0CC0}" dt="2021-03-31T17:03:54.356" v="1069" actId="2"/>
        <pc:sldMkLst>
          <pc:docMk/>
          <pc:sldMk cId="1225363227" sldId="2032093031"/>
        </pc:sldMkLst>
        <pc:spChg chg="mod">
          <ac:chgData name="Victor Chavero Carrasco" userId="2bfc0ee977928755" providerId="LiveId" clId="{F8731936-DE2B-47B9-B9FD-8A6A665B0CC0}" dt="2021-03-31T17:03:53.383" v="1068" actId="2"/>
          <ac:spMkLst>
            <pc:docMk/>
            <pc:sldMk cId="1225363227" sldId="2032093031"/>
            <ac:spMk id="65" creationId="{C235C2B0-7E76-4842-B44B-A8FF0EEB8D58}"/>
          </ac:spMkLst>
        </pc:spChg>
        <pc:spChg chg="mod">
          <ac:chgData name="Victor Chavero Carrasco" userId="2bfc0ee977928755" providerId="LiveId" clId="{F8731936-DE2B-47B9-B9FD-8A6A665B0CC0}" dt="2021-03-31T17:03:54.356" v="1069" actId="2"/>
          <ac:spMkLst>
            <pc:docMk/>
            <pc:sldMk cId="1225363227" sldId="2032093031"/>
            <ac:spMk id="107" creationId="{719B0B61-CF2E-4C99-864F-401C9BF0EC63}"/>
          </ac:spMkLst>
        </pc:spChg>
        <pc:spChg chg="mod">
          <ac:chgData name="Victor Chavero Carrasco" userId="2bfc0ee977928755" providerId="LiveId" clId="{F8731936-DE2B-47B9-B9FD-8A6A665B0CC0}" dt="2021-03-31T17:03:49.857" v="1063" actId="2"/>
          <ac:spMkLst>
            <pc:docMk/>
            <pc:sldMk cId="1225363227" sldId="2032093031"/>
            <ac:spMk id="129" creationId="{DA19FEB6-0056-4314-A40F-CC16023933E6}"/>
          </ac:spMkLst>
        </pc:spChg>
      </pc:sldChg>
      <pc:sldChg chg="modSp mod">
        <pc:chgData name="Victor Chavero Carrasco" userId="2bfc0ee977928755" providerId="LiveId" clId="{F8731936-DE2B-47B9-B9FD-8A6A665B0CC0}" dt="2021-03-31T17:03:56.025" v="1071" actId="2"/>
        <pc:sldMkLst>
          <pc:docMk/>
          <pc:sldMk cId="1731442656" sldId="2032093032"/>
        </pc:sldMkLst>
        <pc:spChg chg="mod">
          <ac:chgData name="Victor Chavero Carrasco" userId="2bfc0ee977928755" providerId="LiveId" clId="{F8731936-DE2B-47B9-B9FD-8A6A665B0CC0}" dt="2021-03-31T17:03:56.025" v="1071" actId="2"/>
          <ac:spMkLst>
            <pc:docMk/>
            <pc:sldMk cId="1731442656" sldId="2032093032"/>
            <ac:spMk id="94" creationId="{DC07501B-7706-4597-A03B-F85D78EF6E55}"/>
          </ac:spMkLst>
        </pc:spChg>
      </pc:sldChg>
      <pc:sldChg chg="modSp mod">
        <pc:chgData name="Victor Chavero Carrasco" userId="2bfc0ee977928755" providerId="LiveId" clId="{F8731936-DE2B-47B9-B9FD-8A6A665B0CC0}" dt="2021-03-31T17:04:04.618" v="1099" actId="2"/>
        <pc:sldMkLst>
          <pc:docMk/>
          <pc:sldMk cId="1556404304" sldId="2032093033"/>
        </pc:sldMkLst>
        <pc:spChg chg="mod">
          <ac:chgData name="Victor Chavero Carrasco" userId="2bfc0ee977928755" providerId="LiveId" clId="{F8731936-DE2B-47B9-B9FD-8A6A665B0CC0}" dt="2021-03-31T17:04:04.618" v="1099" actId="2"/>
          <ac:spMkLst>
            <pc:docMk/>
            <pc:sldMk cId="1556404304" sldId="2032093033"/>
            <ac:spMk id="2" creationId="{144CE3C9-A1BC-4865-82D5-44276B7F6A2F}"/>
          </ac:spMkLst>
        </pc:spChg>
        <pc:spChg chg="mod">
          <ac:chgData name="Victor Chavero Carrasco" userId="2bfc0ee977928755" providerId="LiveId" clId="{F8731936-DE2B-47B9-B9FD-8A6A665B0CC0}" dt="2021-03-31T17:03:59.057" v="1073" actId="2"/>
          <ac:spMkLst>
            <pc:docMk/>
            <pc:sldMk cId="1556404304" sldId="2032093033"/>
            <ac:spMk id="4" creationId="{00B9AD25-350B-40C1-BEBD-C6096C8782FC}"/>
          </ac:spMkLst>
        </pc:spChg>
      </pc:sldChg>
      <pc:sldChg chg="addSp delSp modSp new add del">
        <pc:chgData name="Victor Chavero Carrasco" userId="2bfc0ee977928755" providerId="LiveId" clId="{F8731936-DE2B-47B9-B9FD-8A6A665B0CC0}" dt="2021-03-31T16:14:24.604" v="9" actId="680"/>
        <pc:sldMkLst>
          <pc:docMk/>
          <pc:sldMk cId="2558735941" sldId="2032093035"/>
        </pc:sldMkLst>
        <pc:spChg chg="add del">
          <ac:chgData name="Victor Chavero Carrasco" userId="2bfc0ee977928755" providerId="LiveId" clId="{F8731936-DE2B-47B9-B9FD-8A6A665B0CC0}" dt="2021-03-31T16:14:22.189" v="7"/>
          <ac:spMkLst>
            <pc:docMk/>
            <pc:sldMk cId="2558735941" sldId="2032093035"/>
            <ac:spMk id="3" creationId="{8D03BBDA-E6F6-41C0-823E-03A67BFF0A95}"/>
          </ac:spMkLst>
        </pc:spChg>
        <pc:picChg chg="add del mod">
          <ac:chgData name="Victor Chavero Carrasco" userId="2bfc0ee977928755" providerId="LiveId" clId="{F8731936-DE2B-47B9-B9FD-8A6A665B0CC0}" dt="2021-03-31T16:14:22.189" v="7"/>
          <ac:picMkLst>
            <pc:docMk/>
            <pc:sldMk cId="2558735941" sldId="2032093035"/>
            <ac:picMk id="4" creationId="{930206F1-650A-488A-A096-2173BBE6CD3A}"/>
          </ac:picMkLst>
        </pc:picChg>
      </pc:sldChg>
      <pc:sldChg chg="new del">
        <pc:chgData name="Victor Chavero Carrasco" userId="2bfc0ee977928755" providerId="LiveId" clId="{F8731936-DE2B-47B9-B9FD-8A6A665B0CC0}" dt="2021-03-31T16:14:21.702" v="5" actId="680"/>
        <pc:sldMkLst>
          <pc:docMk/>
          <pc:sldMk cId="3580651392" sldId="2032093035"/>
        </pc:sldMkLst>
      </pc:sldChg>
      <pc:sldChg chg="addSp delSp modSp new mod setBg modClrScheme delDesignElem chgLayout">
        <pc:chgData name="Victor Chavero Carrasco" userId="2bfc0ee977928755" providerId="LiveId" clId="{F8731936-DE2B-47B9-B9FD-8A6A665B0CC0}" dt="2021-03-31T17:07:11.631" v="1399" actId="26606"/>
        <pc:sldMkLst>
          <pc:docMk/>
          <pc:sldMk cId="3864127798" sldId="2032093035"/>
        </pc:sldMkLst>
        <pc:spChg chg="del mod">
          <ac:chgData name="Victor Chavero Carrasco" userId="2bfc0ee977928755" providerId="LiveId" clId="{F8731936-DE2B-47B9-B9FD-8A6A665B0CC0}" dt="2021-03-31T17:07:08.118" v="1398" actId="700"/>
          <ac:spMkLst>
            <pc:docMk/>
            <pc:sldMk cId="3864127798" sldId="2032093035"/>
            <ac:spMk id="2" creationId="{C692FD94-F48E-4AD6-B69C-D46613F0B656}"/>
          </ac:spMkLst>
        </pc:spChg>
        <pc:spChg chg="del mod">
          <ac:chgData name="Victor Chavero Carrasco" userId="2bfc0ee977928755" providerId="LiveId" clId="{F8731936-DE2B-47B9-B9FD-8A6A665B0CC0}" dt="2021-03-31T17:07:08.118" v="1398" actId="700"/>
          <ac:spMkLst>
            <pc:docMk/>
            <pc:sldMk cId="3864127798" sldId="2032093035"/>
            <ac:spMk id="3" creationId="{51C4EA14-E325-46A2-B97B-74428EF74F12}"/>
          </ac:spMkLst>
        </pc:spChg>
        <pc:spChg chg="add mod">
          <ac:chgData name="Victor Chavero Carrasco" userId="2bfc0ee977928755" providerId="LiveId" clId="{F8731936-DE2B-47B9-B9FD-8A6A665B0CC0}" dt="2021-03-31T17:06:11.224" v="1386" actId="2"/>
          <ac:spMkLst>
            <pc:docMk/>
            <pc:sldMk cId="3864127798" sldId="2032093035"/>
            <ac:spMk id="5" creationId="{711366A6-6518-403F-AFCE-B2FF6C53D5D1}"/>
          </ac:spMkLst>
        </pc:spChg>
        <pc:spChg chg="add mod">
          <ac:chgData name="Victor Chavero Carrasco" userId="2bfc0ee977928755" providerId="LiveId" clId="{F8731936-DE2B-47B9-B9FD-8A6A665B0CC0}" dt="2021-03-31T17:06:13.019" v="1389" actId="2"/>
          <ac:spMkLst>
            <pc:docMk/>
            <pc:sldMk cId="3864127798" sldId="2032093035"/>
            <ac:spMk id="7" creationId="{DB8E723F-54CF-46B9-92D4-DEE3257E449E}"/>
          </ac:spMkLst>
        </pc:spChg>
        <pc:spChg chg="add mod">
          <ac:chgData name="Victor Chavero Carrasco" userId="2bfc0ee977928755" providerId="LiveId" clId="{F8731936-DE2B-47B9-B9FD-8A6A665B0CC0}" dt="2021-03-31T17:06:13.283" v="1390" actId="2"/>
          <ac:spMkLst>
            <pc:docMk/>
            <pc:sldMk cId="3864127798" sldId="2032093035"/>
            <ac:spMk id="8" creationId="{BC614D89-D6A5-47B4-91EB-95A8E169ED71}"/>
          </ac:spMkLst>
        </pc:spChg>
        <pc:spChg chg="add mod">
          <ac:chgData name="Victor Chavero Carrasco" userId="2bfc0ee977928755" providerId="LiveId" clId="{F8731936-DE2B-47B9-B9FD-8A6A665B0CC0}" dt="2021-03-31T17:06:14.226" v="1392" actId="2"/>
          <ac:spMkLst>
            <pc:docMk/>
            <pc:sldMk cId="3864127798" sldId="2032093035"/>
            <ac:spMk id="10" creationId="{A0DC7A96-2F0E-4E52-AFAA-B71D7401F801}"/>
          </ac:spMkLst>
        </pc:spChg>
        <pc:spChg chg="add mod">
          <ac:chgData name="Victor Chavero Carrasco" userId="2bfc0ee977928755" providerId="LiveId" clId="{F8731936-DE2B-47B9-B9FD-8A6A665B0CC0}" dt="2021-03-31T17:06:14.488" v="1393" actId="2"/>
          <ac:spMkLst>
            <pc:docMk/>
            <pc:sldMk cId="3864127798" sldId="2032093035"/>
            <ac:spMk id="11" creationId="{4D2F5D67-55C7-4A65-8EBC-E02D50428FD1}"/>
          </ac:spMkLst>
        </pc:spChg>
        <pc:spChg chg="add mod">
          <ac:chgData name="Victor Chavero Carrasco" userId="2bfc0ee977928755" providerId="LiveId" clId="{F8731936-DE2B-47B9-B9FD-8A6A665B0CC0}" dt="2021-03-31T17:06:15.427" v="1394" actId="2"/>
          <ac:spMkLst>
            <pc:docMk/>
            <pc:sldMk cId="3864127798" sldId="2032093035"/>
            <ac:spMk id="12" creationId="{0DA7C6F5-DE36-4E4D-865C-A6C8B6D98D50}"/>
          </ac:spMkLst>
        </pc:spChg>
        <pc:spChg chg="add mod">
          <ac:chgData name="Victor Chavero Carrasco" userId="2bfc0ee977928755" providerId="LiveId" clId="{F8731936-DE2B-47B9-B9FD-8A6A665B0CC0}" dt="2021-03-31T16:15:36.748" v="12"/>
          <ac:spMkLst>
            <pc:docMk/>
            <pc:sldMk cId="3864127798" sldId="2032093035"/>
            <ac:spMk id="13" creationId="{66E75E99-5B92-40D5-965C-0F6B4F1777F3}"/>
          </ac:spMkLst>
        </pc:spChg>
        <pc:spChg chg="add">
          <ac:chgData name="Victor Chavero Carrasco" userId="2bfc0ee977928755" providerId="LiveId" clId="{F8731936-DE2B-47B9-B9FD-8A6A665B0CC0}" dt="2021-03-31T17:07:11.631" v="1399" actId="26606"/>
          <ac:spMkLst>
            <pc:docMk/>
            <pc:sldMk cId="3864127798" sldId="2032093035"/>
            <ac:spMk id="15" creationId="{F3060C83-F051-4F0E-ABAD-AA0DFC48B218}"/>
          </ac:spMkLst>
        </pc:spChg>
        <pc:spChg chg="add">
          <ac:chgData name="Victor Chavero Carrasco" userId="2bfc0ee977928755" providerId="LiveId" clId="{F8731936-DE2B-47B9-B9FD-8A6A665B0CC0}" dt="2021-03-31T17:07:11.631" v="1399" actId="26606"/>
          <ac:spMkLst>
            <pc:docMk/>
            <pc:sldMk cId="3864127798" sldId="2032093035"/>
            <ac:spMk id="16" creationId="{83C98ABE-055B-441F-B07E-44F97F083C39}"/>
          </ac:spMkLst>
        </pc:spChg>
        <pc:spChg chg="add del">
          <ac:chgData name="Victor Chavero Carrasco" userId="2bfc0ee977928755" providerId="LiveId" clId="{F8731936-DE2B-47B9-B9FD-8A6A665B0CC0}" dt="2021-03-31T17:07:08.118" v="1398" actId="700"/>
          <ac:spMkLst>
            <pc:docMk/>
            <pc:sldMk cId="3864127798" sldId="2032093035"/>
            <ac:spMk id="18" creationId="{5E39A796-BE83-48B1-B33F-35C4A32AAB57}"/>
          </ac:spMkLst>
        </pc:spChg>
        <pc:spChg chg="add del">
          <ac:chgData name="Victor Chavero Carrasco" userId="2bfc0ee977928755" providerId="LiveId" clId="{F8731936-DE2B-47B9-B9FD-8A6A665B0CC0}" dt="2021-03-31T17:07:08.118" v="1398" actId="700"/>
          <ac:spMkLst>
            <pc:docMk/>
            <pc:sldMk cId="3864127798" sldId="2032093035"/>
            <ac:spMk id="20" creationId="{72F84B47-E267-4194-8194-831DB7B5547F}"/>
          </ac:spMkLst>
        </pc:spChg>
        <pc:spChg chg="add">
          <ac:chgData name="Victor Chavero Carrasco" userId="2bfc0ee977928755" providerId="LiveId" clId="{F8731936-DE2B-47B9-B9FD-8A6A665B0CC0}" dt="2021-03-31T17:07:11.631" v="1399" actId="26606"/>
          <ac:spMkLst>
            <pc:docMk/>
            <pc:sldMk cId="3864127798" sldId="2032093035"/>
            <ac:spMk id="22" creationId="{29FDB030-9B49-4CED-8CCD-4D99382388AC}"/>
          </ac:spMkLst>
        </pc:spChg>
        <pc:spChg chg="add">
          <ac:chgData name="Victor Chavero Carrasco" userId="2bfc0ee977928755" providerId="LiveId" clId="{F8731936-DE2B-47B9-B9FD-8A6A665B0CC0}" dt="2021-03-31T17:07:11.631" v="1399" actId="26606"/>
          <ac:spMkLst>
            <pc:docMk/>
            <pc:sldMk cId="3864127798" sldId="2032093035"/>
            <ac:spMk id="24" creationId="{3783CA14-24A1-485C-8B30-D6A5D87987AD}"/>
          </ac:spMkLst>
        </pc:spChg>
        <pc:spChg chg="add">
          <ac:chgData name="Victor Chavero Carrasco" userId="2bfc0ee977928755" providerId="LiveId" clId="{F8731936-DE2B-47B9-B9FD-8A6A665B0CC0}" dt="2021-03-31T17:07:11.631" v="1399" actId="26606"/>
          <ac:spMkLst>
            <pc:docMk/>
            <pc:sldMk cId="3864127798" sldId="2032093035"/>
            <ac:spMk id="26" creationId="{9A97C86A-04D6-40F7-AE84-31AB43E6A846}"/>
          </ac:spMkLst>
        </pc:spChg>
        <pc:spChg chg="add">
          <ac:chgData name="Victor Chavero Carrasco" userId="2bfc0ee977928755" providerId="LiveId" clId="{F8731936-DE2B-47B9-B9FD-8A6A665B0CC0}" dt="2021-03-31T17:07:11.631" v="1399" actId="26606"/>
          <ac:spMkLst>
            <pc:docMk/>
            <pc:sldMk cId="3864127798" sldId="2032093035"/>
            <ac:spMk id="28" creationId="{FF9F2414-84E8-453E-B1F3-389FDE8192D9}"/>
          </ac:spMkLst>
        </pc:spChg>
        <pc:spChg chg="add">
          <ac:chgData name="Victor Chavero Carrasco" userId="2bfc0ee977928755" providerId="LiveId" clId="{F8731936-DE2B-47B9-B9FD-8A6A665B0CC0}" dt="2021-03-31T17:07:11.631" v="1399" actId="26606"/>
          <ac:spMkLst>
            <pc:docMk/>
            <pc:sldMk cId="3864127798" sldId="2032093035"/>
            <ac:spMk id="30" creationId="{3ECA69A1-7536-43AC-85EF-C7106179F5ED}"/>
          </ac:spMkLst>
        </pc:spChg>
        <pc:grpChg chg="add mod">
          <ac:chgData name="Victor Chavero Carrasco" userId="2bfc0ee977928755" providerId="LiveId" clId="{F8731936-DE2B-47B9-B9FD-8A6A665B0CC0}" dt="2021-03-31T17:07:11.631" v="1399" actId="26606"/>
          <ac:grpSpMkLst>
            <pc:docMk/>
            <pc:sldMk cId="3864127798" sldId="2032093035"/>
            <ac:grpSpMk id="4" creationId="{41DC290F-AA70-4E6C-A9A1-7DFD6AEAD9CA}"/>
          </ac:grpSpMkLst>
        </pc:grpChg>
        <pc:picChg chg="add mod">
          <ac:chgData name="Victor Chavero Carrasco" userId="2bfc0ee977928755" providerId="LiveId" clId="{F8731936-DE2B-47B9-B9FD-8A6A665B0CC0}" dt="2021-03-31T16:15:36.748" v="12"/>
          <ac:picMkLst>
            <pc:docMk/>
            <pc:sldMk cId="3864127798" sldId="2032093035"/>
            <ac:picMk id="6" creationId="{357248FC-58E2-4585-B03E-D6E4831A56DF}"/>
          </ac:picMkLst>
        </pc:picChg>
        <pc:picChg chg="add mod">
          <ac:chgData name="Victor Chavero Carrasco" userId="2bfc0ee977928755" providerId="LiveId" clId="{F8731936-DE2B-47B9-B9FD-8A6A665B0CC0}" dt="2021-03-31T16:15:36.748" v="12"/>
          <ac:picMkLst>
            <pc:docMk/>
            <pc:sldMk cId="3864127798" sldId="2032093035"/>
            <ac:picMk id="9" creationId="{E16311FD-FFD8-4C93-AF23-5178AF0FF2A6}"/>
          </ac:picMkLst>
        </pc:picChg>
      </pc:sldChg>
      <pc:sldChg chg="addSp delSp modSp new mod setBg">
        <pc:chgData name="Victor Chavero Carrasco" userId="2bfc0ee977928755" providerId="LiveId" clId="{F8731936-DE2B-47B9-B9FD-8A6A665B0CC0}" dt="2021-03-31T17:07:25.573" v="1401" actId="26606"/>
        <pc:sldMkLst>
          <pc:docMk/>
          <pc:sldMk cId="3207685621" sldId="2032093036"/>
        </pc:sldMkLst>
        <pc:spChg chg="mod">
          <ac:chgData name="Victor Chavero Carrasco" userId="2bfc0ee977928755" providerId="LiveId" clId="{F8731936-DE2B-47B9-B9FD-8A6A665B0CC0}" dt="2021-03-31T17:07:25.573" v="1401" actId="26606"/>
          <ac:spMkLst>
            <pc:docMk/>
            <pc:sldMk cId="3207685621" sldId="2032093036"/>
            <ac:spMk id="2" creationId="{2A662634-50BA-4752-8DE3-C13A492D9B03}"/>
          </ac:spMkLst>
        </pc:spChg>
        <pc:spChg chg="del mod">
          <ac:chgData name="Victor Chavero Carrasco" userId="2bfc0ee977928755" providerId="LiveId" clId="{F8731936-DE2B-47B9-B9FD-8A6A665B0CC0}" dt="2021-03-31T16:31:48.923" v="135" actId="21"/>
          <ac:spMkLst>
            <pc:docMk/>
            <pc:sldMk cId="3207685621" sldId="2032093036"/>
            <ac:spMk id="3" creationId="{D5A680F9-B4A3-4019-AD12-903A6CD40975}"/>
          </ac:spMkLst>
        </pc:spChg>
        <pc:spChg chg="add mod">
          <ac:chgData name="Victor Chavero Carrasco" userId="2bfc0ee977928755" providerId="LiveId" clId="{F8731936-DE2B-47B9-B9FD-8A6A665B0CC0}" dt="2021-03-31T17:07:25.573" v="1401" actId="26606"/>
          <ac:spMkLst>
            <pc:docMk/>
            <pc:sldMk cId="3207685621" sldId="2032093036"/>
            <ac:spMk id="5" creationId="{389B5EB0-3093-475E-94F6-9632A81AC7D7}"/>
          </ac:spMkLst>
        </pc:spChg>
        <pc:spChg chg="add del">
          <ac:chgData name="Victor Chavero Carrasco" userId="2bfc0ee977928755" providerId="LiveId" clId="{F8731936-DE2B-47B9-B9FD-8A6A665B0CC0}" dt="2021-03-31T17:07:25.573" v="1401" actId="26606"/>
          <ac:spMkLst>
            <pc:docMk/>
            <pc:sldMk cId="3207685621" sldId="2032093036"/>
            <ac:spMk id="7" creationId="{2B566528-1B12-4246-9431-5C2D7D081168}"/>
          </ac:spMkLst>
        </pc:spChg>
        <pc:spChg chg="add del">
          <ac:chgData name="Victor Chavero Carrasco" userId="2bfc0ee977928755" providerId="LiveId" clId="{F8731936-DE2B-47B9-B9FD-8A6A665B0CC0}" dt="2021-03-31T16:23:46.291" v="108" actId="26606"/>
          <ac:spMkLst>
            <pc:docMk/>
            <pc:sldMk cId="3207685621" sldId="2032093036"/>
            <ac:spMk id="8" creationId="{6D6CDB20-394C-4D51-9C5B-8751E21338DC}"/>
          </ac:spMkLst>
        </pc:spChg>
        <pc:spChg chg="add del">
          <ac:chgData name="Victor Chavero Carrasco" userId="2bfc0ee977928755" providerId="LiveId" clId="{F8731936-DE2B-47B9-B9FD-8A6A665B0CC0}" dt="2021-03-31T17:07:25.573" v="1401" actId="26606"/>
          <ac:spMkLst>
            <pc:docMk/>
            <pc:sldMk cId="3207685621" sldId="2032093036"/>
            <ac:spMk id="9" creationId="{2E80C965-DB6D-4F81-9E9E-B027384D0BD6}"/>
          </ac:spMkLst>
        </pc:spChg>
        <pc:spChg chg="add del">
          <ac:chgData name="Victor Chavero Carrasco" userId="2bfc0ee977928755" providerId="LiveId" clId="{F8731936-DE2B-47B9-B9FD-8A6A665B0CC0}" dt="2021-03-31T16:23:46.291" v="108" actId="26606"/>
          <ac:spMkLst>
            <pc:docMk/>
            <pc:sldMk cId="3207685621" sldId="2032093036"/>
            <ac:spMk id="10" creationId="{46DFD1E0-DCA7-47E6-B78B-6ECDDF873DD6}"/>
          </ac:spMkLst>
        </pc:spChg>
        <pc:spChg chg="add del">
          <ac:chgData name="Victor Chavero Carrasco" userId="2bfc0ee977928755" providerId="LiveId" clId="{F8731936-DE2B-47B9-B9FD-8A6A665B0CC0}" dt="2021-03-31T17:07:25.573" v="1401" actId="26606"/>
          <ac:spMkLst>
            <pc:docMk/>
            <pc:sldMk cId="3207685621" sldId="2032093036"/>
            <ac:spMk id="11" creationId="{A580F890-B085-4E95-96AA-55AEBEC5CE6E}"/>
          </ac:spMkLst>
        </pc:spChg>
        <pc:spChg chg="add del">
          <ac:chgData name="Victor Chavero Carrasco" userId="2bfc0ee977928755" providerId="LiveId" clId="{F8731936-DE2B-47B9-B9FD-8A6A665B0CC0}" dt="2021-03-31T16:23:46.291" v="108" actId="26606"/>
          <ac:spMkLst>
            <pc:docMk/>
            <pc:sldMk cId="3207685621" sldId="2032093036"/>
            <ac:spMk id="12" creationId="{8AAB0B1E-BB97-40E0-8DCD-D1197A0E1D6A}"/>
          </ac:spMkLst>
        </pc:spChg>
        <pc:spChg chg="add del">
          <ac:chgData name="Victor Chavero Carrasco" userId="2bfc0ee977928755" providerId="LiveId" clId="{F8731936-DE2B-47B9-B9FD-8A6A665B0CC0}" dt="2021-03-31T17:07:25.573" v="1401" actId="26606"/>
          <ac:spMkLst>
            <pc:docMk/>
            <pc:sldMk cId="3207685621" sldId="2032093036"/>
            <ac:spMk id="13" creationId="{D3F51FEB-38FB-4F6C-9F7B-2F2AFAB65463}"/>
          </ac:spMkLst>
        </pc:spChg>
        <pc:spChg chg="add del">
          <ac:chgData name="Victor Chavero Carrasco" userId="2bfc0ee977928755" providerId="LiveId" clId="{F8731936-DE2B-47B9-B9FD-8A6A665B0CC0}" dt="2021-03-31T17:07:25.573" v="1401" actId="26606"/>
          <ac:spMkLst>
            <pc:docMk/>
            <pc:sldMk cId="3207685621" sldId="2032093036"/>
            <ac:spMk id="15" creationId="{1E547BA6-BAE0-43BB-A7CA-60F69CE252F0}"/>
          </ac:spMkLst>
        </pc:spChg>
        <pc:spChg chg="add del">
          <ac:chgData name="Victor Chavero Carrasco" userId="2bfc0ee977928755" providerId="LiveId" clId="{F8731936-DE2B-47B9-B9FD-8A6A665B0CC0}" dt="2021-03-31T16:23:47.324" v="110" actId="26606"/>
          <ac:spMkLst>
            <pc:docMk/>
            <pc:sldMk cId="3207685621" sldId="2032093036"/>
            <ac:spMk id="16" creationId="{6D6CDB20-394C-4D51-9C5B-8751E21338DC}"/>
          </ac:spMkLst>
        </pc:spChg>
        <pc:spChg chg="add del">
          <ac:chgData name="Victor Chavero Carrasco" userId="2bfc0ee977928755" providerId="LiveId" clId="{F8731936-DE2B-47B9-B9FD-8A6A665B0CC0}" dt="2021-03-31T16:23:47.324" v="110" actId="26606"/>
          <ac:spMkLst>
            <pc:docMk/>
            <pc:sldMk cId="3207685621" sldId="2032093036"/>
            <ac:spMk id="17" creationId="{46DFD1E0-DCA7-47E6-B78B-6ECDDF873DD6}"/>
          </ac:spMkLst>
        </pc:spChg>
        <pc:spChg chg="add del">
          <ac:chgData name="Victor Chavero Carrasco" userId="2bfc0ee977928755" providerId="LiveId" clId="{F8731936-DE2B-47B9-B9FD-8A6A665B0CC0}" dt="2021-03-31T16:23:47.324" v="110" actId="26606"/>
          <ac:spMkLst>
            <pc:docMk/>
            <pc:sldMk cId="3207685621" sldId="2032093036"/>
            <ac:spMk id="18" creationId="{8AAB0B1E-BB97-40E0-8DCD-D1197A0E1D6A}"/>
          </ac:spMkLst>
        </pc:spChg>
        <pc:spChg chg="add del">
          <ac:chgData name="Victor Chavero Carrasco" userId="2bfc0ee977928755" providerId="LiveId" clId="{F8731936-DE2B-47B9-B9FD-8A6A665B0CC0}" dt="2021-03-31T16:23:48.696" v="112" actId="26606"/>
          <ac:spMkLst>
            <pc:docMk/>
            <pc:sldMk cId="3207685621" sldId="2032093036"/>
            <ac:spMk id="21" creationId="{6D6CDB20-394C-4D51-9C5B-8751E21338DC}"/>
          </ac:spMkLst>
        </pc:spChg>
        <pc:spChg chg="add del">
          <ac:chgData name="Victor Chavero Carrasco" userId="2bfc0ee977928755" providerId="LiveId" clId="{F8731936-DE2B-47B9-B9FD-8A6A665B0CC0}" dt="2021-03-31T16:23:48.696" v="112" actId="26606"/>
          <ac:spMkLst>
            <pc:docMk/>
            <pc:sldMk cId="3207685621" sldId="2032093036"/>
            <ac:spMk id="22" creationId="{46DFD1E0-DCA7-47E6-B78B-6ECDDF873DD6}"/>
          </ac:spMkLst>
        </pc:spChg>
        <pc:spChg chg="add del">
          <ac:chgData name="Victor Chavero Carrasco" userId="2bfc0ee977928755" providerId="LiveId" clId="{F8731936-DE2B-47B9-B9FD-8A6A665B0CC0}" dt="2021-03-31T16:23:48.696" v="112" actId="26606"/>
          <ac:spMkLst>
            <pc:docMk/>
            <pc:sldMk cId="3207685621" sldId="2032093036"/>
            <ac:spMk id="23" creationId="{8AAB0B1E-BB97-40E0-8DCD-D1197A0E1D6A}"/>
          </ac:spMkLst>
        </pc:spChg>
        <pc:spChg chg="add del">
          <ac:chgData name="Victor Chavero Carrasco" userId="2bfc0ee977928755" providerId="LiveId" clId="{F8731936-DE2B-47B9-B9FD-8A6A665B0CC0}" dt="2021-03-31T16:23:50.509" v="115" actId="26606"/>
          <ac:spMkLst>
            <pc:docMk/>
            <pc:sldMk cId="3207685621" sldId="2032093036"/>
            <ac:spMk id="25" creationId="{6D6CDB20-394C-4D51-9C5B-8751E21338DC}"/>
          </ac:spMkLst>
        </pc:spChg>
        <pc:spChg chg="add del">
          <ac:chgData name="Victor Chavero Carrasco" userId="2bfc0ee977928755" providerId="LiveId" clId="{F8731936-DE2B-47B9-B9FD-8A6A665B0CC0}" dt="2021-03-31T16:23:50.509" v="115" actId="26606"/>
          <ac:spMkLst>
            <pc:docMk/>
            <pc:sldMk cId="3207685621" sldId="2032093036"/>
            <ac:spMk id="26" creationId="{46DFD1E0-DCA7-47E6-B78B-6ECDDF873DD6}"/>
          </ac:spMkLst>
        </pc:spChg>
        <pc:spChg chg="add del">
          <ac:chgData name="Victor Chavero Carrasco" userId="2bfc0ee977928755" providerId="LiveId" clId="{F8731936-DE2B-47B9-B9FD-8A6A665B0CC0}" dt="2021-03-31T16:23:50.509" v="115" actId="26606"/>
          <ac:spMkLst>
            <pc:docMk/>
            <pc:sldMk cId="3207685621" sldId="2032093036"/>
            <ac:spMk id="27" creationId="{8AAB0B1E-BB97-40E0-8DCD-D1197A0E1D6A}"/>
          </ac:spMkLst>
        </pc:spChg>
        <pc:spChg chg="add del">
          <ac:chgData name="Victor Chavero Carrasco" userId="2bfc0ee977928755" providerId="LiveId" clId="{F8731936-DE2B-47B9-B9FD-8A6A665B0CC0}" dt="2021-03-31T16:24:03.473" v="117" actId="26606"/>
          <ac:spMkLst>
            <pc:docMk/>
            <pc:sldMk cId="3207685621" sldId="2032093036"/>
            <ac:spMk id="29" creationId="{6D6CDB20-394C-4D51-9C5B-8751E21338DC}"/>
          </ac:spMkLst>
        </pc:spChg>
        <pc:spChg chg="add del">
          <ac:chgData name="Victor Chavero Carrasco" userId="2bfc0ee977928755" providerId="LiveId" clId="{F8731936-DE2B-47B9-B9FD-8A6A665B0CC0}" dt="2021-03-31T16:24:03.473" v="117" actId="26606"/>
          <ac:spMkLst>
            <pc:docMk/>
            <pc:sldMk cId="3207685621" sldId="2032093036"/>
            <ac:spMk id="30" creationId="{46DFD1E0-DCA7-47E6-B78B-6ECDDF873DD6}"/>
          </ac:spMkLst>
        </pc:spChg>
        <pc:spChg chg="add del">
          <ac:chgData name="Victor Chavero Carrasco" userId="2bfc0ee977928755" providerId="LiveId" clId="{F8731936-DE2B-47B9-B9FD-8A6A665B0CC0}" dt="2021-03-31T16:24:03.473" v="117" actId="26606"/>
          <ac:spMkLst>
            <pc:docMk/>
            <pc:sldMk cId="3207685621" sldId="2032093036"/>
            <ac:spMk id="31" creationId="{8AAB0B1E-BB97-40E0-8DCD-D1197A0E1D6A}"/>
          </ac:spMkLst>
        </pc:spChg>
        <pc:cxnChg chg="add del">
          <ac:chgData name="Victor Chavero Carrasco" userId="2bfc0ee977928755" providerId="LiveId" clId="{F8731936-DE2B-47B9-B9FD-8A6A665B0CC0}" dt="2021-03-31T16:23:46.291" v="108" actId="26606"/>
          <ac:cxnSpMkLst>
            <pc:docMk/>
            <pc:sldMk cId="3207685621" sldId="2032093036"/>
            <ac:cxnSpMk id="14" creationId="{F492F8DF-EE34-4FC5-9FFE-76EB2E3BBA95}"/>
          </ac:cxnSpMkLst>
        </pc:cxnChg>
        <pc:cxnChg chg="add del">
          <ac:chgData name="Victor Chavero Carrasco" userId="2bfc0ee977928755" providerId="LiveId" clId="{F8731936-DE2B-47B9-B9FD-8A6A665B0CC0}" dt="2021-03-31T16:23:47.324" v="110" actId="26606"/>
          <ac:cxnSpMkLst>
            <pc:docMk/>
            <pc:sldMk cId="3207685621" sldId="2032093036"/>
            <ac:cxnSpMk id="19" creationId="{F492F8DF-EE34-4FC5-9FFE-76EB2E3BBA95}"/>
          </ac:cxnSpMkLst>
        </pc:cxnChg>
        <pc:cxnChg chg="add del">
          <ac:chgData name="Victor Chavero Carrasco" userId="2bfc0ee977928755" providerId="LiveId" clId="{F8731936-DE2B-47B9-B9FD-8A6A665B0CC0}" dt="2021-03-31T16:24:03.473" v="117" actId="26606"/>
          <ac:cxnSpMkLst>
            <pc:docMk/>
            <pc:sldMk cId="3207685621" sldId="2032093036"/>
            <ac:cxnSpMk id="32" creationId="{F492F8DF-EE34-4FC5-9FFE-76EB2E3BBA95}"/>
          </ac:cxnSpMkLst>
        </pc:cxnChg>
      </pc:sldChg>
      <pc:sldChg chg="modSp new mod">
        <pc:chgData name="Victor Chavero Carrasco" userId="2bfc0ee977928755" providerId="LiveId" clId="{F8731936-DE2B-47B9-B9FD-8A6A665B0CC0}" dt="2021-03-31T17:06:19.265" v="1397" actId="2"/>
        <pc:sldMkLst>
          <pc:docMk/>
          <pc:sldMk cId="1725281199" sldId="2032093037"/>
        </pc:sldMkLst>
        <pc:spChg chg="mod">
          <ac:chgData name="Victor Chavero Carrasco" userId="2bfc0ee977928755" providerId="LiveId" clId="{F8731936-DE2B-47B9-B9FD-8A6A665B0CC0}" dt="2021-03-31T16:40:47.628" v="306" actId="20577"/>
          <ac:spMkLst>
            <pc:docMk/>
            <pc:sldMk cId="1725281199" sldId="2032093037"/>
            <ac:spMk id="2" creationId="{AEADA627-85F2-4A70-959D-33A5A402E132}"/>
          </ac:spMkLst>
        </pc:spChg>
        <pc:spChg chg="mod">
          <ac:chgData name="Victor Chavero Carrasco" userId="2bfc0ee977928755" providerId="LiveId" clId="{F8731936-DE2B-47B9-B9FD-8A6A665B0CC0}" dt="2021-03-31T17:06:19.265" v="1397" actId="2"/>
          <ac:spMkLst>
            <pc:docMk/>
            <pc:sldMk cId="1725281199" sldId="2032093037"/>
            <ac:spMk id="3" creationId="{712BB78C-288B-4453-9839-FF61407613DC}"/>
          </ac:spMkLst>
        </pc:spChg>
      </pc:sldChg>
      <pc:sldChg chg="modSp new mod">
        <pc:chgData name="Victor Chavero Carrasco" userId="2bfc0ee977928755" providerId="LiveId" clId="{F8731936-DE2B-47B9-B9FD-8A6A665B0CC0}" dt="2021-03-31T16:50:01.020" v="638" actId="27636"/>
        <pc:sldMkLst>
          <pc:docMk/>
          <pc:sldMk cId="2528438842" sldId="2032093038"/>
        </pc:sldMkLst>
        <pc:spChg chg="mod">
          <ac:chgData name="Victor Chavero Carrasco" userId="2bfc0ee977928755" providerId="LiveId" clId="{F8731936-DE2B-47B9-B9FD-8A6A665B0CC0}" dt="2021-03-31T16:48:30.778" v="581" actId="20577"/>
          <ac:spMkLst>
            <pc:docMk/>
            <pc:sldMk cId="2528438842" sldId="2032093038"/>
            <ac:spMk id="2" creationId="{F1FA0E2F-0CDD-409F-9EB0-6F6F946B031F}"/>
          </ac:spMkLst>
        </pc:spChg>
        <pc:spChg chg="mod">
          <ac:chgData name="Victor Chavero Carrasco" userId="2bfc0ee977928755" providerId="LiveId" clId="{F8731936-DE2B-47B9-B9FD-8A6A665B0CC0}" dt="2021-03-31T16:50:01.020" v="638" actId="27636"/>
          <ac:spMkLst>
            <pc:docMk/>
            <pc:sldMk cId="2528438842" sldId="2032093038"/>
            <ac:spMk id="3" creationId="{63B80D6A-852A-407B-920E-CC4A79F21713}"/>
          </ac:spMkLst>
        </pc:spChg>
      </pc:sldChg>
      <pc:sldChg chg="modSp new mod">
        <pc:chgData name="Victor Chavero Carrasco" userId="2bfc0ee977928755" providerId="LiveId" clId="{F8731936-DE2B-47B9-B9FD-8A6A665B0CC0}" dt="2021-03-31T17:01:23.206" v="899" actId="2"/>
        <pc:sldMkLst>
          <pc:docMk/>
          <pc:sldMk cId="2359765339" sldId="2032093039"/>
        </pc:sldMkLst>
        <pc:spChg chg="mod">
          <ac:chgData name="Victor Chavero Carrasco" userId="2bfc0ee977928755" providerId="LiveId" clId="{F8731936-DE2B-47B9-B9FD-8A6A665B0CC0}" dt="2021-03-31T16:52:25.411" v="666" actId="20577"/>
          <ac:spMkLst>
            <pc:docMk/>
            <pc:sldMk cId="2359765339" sldId="2032093039"/>
            <ac:spMk id="2" creationId="{8C1B3AA6-5EC1-4FBC-A9DC-A7A1C649DB0E}"/>
          </ac:spMkLst>
        </pc:spChg>
        <pc:spChg chg="mod">
          <ac:chgData name="Victor Chavero Carrasco" userId="2bfc0ee977928755" providerId="LiveId" clId="{F8731936-DE2B-47B9-B9FD-8A6A665B0CC0}" dt="2021-03-31T17:01:23.206" v="899" actId="2"/>
          <ac:spMkLst>
            <pc:docMk/>
            <pc:sldMk cId="2359765339" sldId="2032093039"/>
            <ac:spMk id="3" creationId="{BFFD5153-0490-41EA-AE64-3842FA0048F0}"/>
          </ac:spMkLst>
        </pc:spChg>
      </pc:sldChg>
      <pc:sldChg chg="modSp new mod">
        <pc:chgData name="Victor Chavero Carrasco" userId="2bfc0ee977928755" providerId="LiveId" clId="{F8731936-DE2B-47B9-B9FD-8A6A665B0CC0}" dt="2021-03-31T17:00:49.433" v="898" actId="20577"/>
        <pc:sldMkLst>
          <pc:docMk/>
          <pc:sldMk cId="978803705" sldId="2032093040"/>
        </pc:sldMkLst>
        <pc:spChg chg="mod">
          <ac:chgData name="Victor Chavero Carrasco" userId="2bfc0ee977928755" providerId="LiveId" clId="{F8731936-DE2B-47B9-B9FD-8A6A665B0CC0}" dt="2021-03-31T16:56:15.185" v="761" actId="20577"/>
          <ac:spMkLst>
            <pc:docMk/>
            <pc:sldMk cId="978803705" sldId="2032093040"/>
            <ac:spMk id="2" creationId="{C7743A2F-EB84-416B-AB73-A035A3E1DFB9}"/>
          </ac:spMkLst>
        </pc:spChg>
        <pc:spChg chg="mod">
          <ac:chgData name="Victor Chavero Carrasco" userId="2bfc0ee977928755" providerId="LiveId" clId="{F8731936-DE2B-47B9-B9FD-8A6A665B0CC0}" dt="2021-03-31T17:00:49.433" v="898" actId="20577"/>
          <ac:spMkLst>
            <pc:docMk/>
            <pc:sldMk cId="978803705" sldId="2032093040"/>
            <ac:spMk id="3" creationId="{03BA51B5-D0E9-41FC-B919-E34995E7275E}"/>
          </ac:spMkLst>
        </pc:spChg>
      </pc:sldChg>
    </pc:docChg>
  </pc:docChgLst>
  <pc:docChgLst>
    <pc:chgData name="Victor Chavero Carrasco" userId="2bfc0ee977928755" providerId="LiveId" clId="{002954C6-0287-4637-B13C-972DB662C5F0}"/>
    <pc:docChg chg="undo custSel addSld delSld modSld">
      <pc:chgData name="Victor Chavero Carrasco" userId="2bfc0ee977928755" providerId="LiveId" clId="{002954C6-0287-4637-B13C-972DB662C5F0}" dt="2021-04-17T17:18:14.996" v="74" actId="255"/>
      <pc:docMkLst>
        <pc:docMk/>
      </pc:docMkLst>
      <pc:sldChg chg="del">
        <pc:chgData name="Victor Chavero Carrasco" userId="2bfc0ee977928755" providerId="LiveId" clId="{002954C6-0287-4637-B13C-972DB662C5F0}" dt="2021-04-17T17:15:25.502" v="59" actId="2696"/>
        <pc:sldMkLst>
          <pc:docMk/>
          <pc:sldMk cId="3735930379" sldId="1881838696"/>
        </pc:sldMkLst>
      </pc:sldChg>
      <pc:sldChg chg="del">
        <pc:chgData name="Victor Chavero Carrasco" userId="2bfc0ee977928755" providerId="LiveId" clId="{002954C6-0287-4637-B13C-972DB662C5F0}" dt="2021-04-17T17:12:42.056" v="56" actId="2696"/>
        <pc:sldMkLst>
          <pc:docMk/>
          <pc:sldMk cId="3189446810" sldId="2032092943"/>
        </pc:sldMkLst>
      </pc:sldChg>
      <pc:sldChg chg="del">
        <pc:chgData name="Victor Chavero Carrasco" userId="2bfc0ee977928755" providerId="LiveId" clId="{002954C6-0287-4637-B13C-972DB662C5F0}" dt="2021-04-17T17:12:22.446" v="51" actId="2696"/>
        <pc:sldMkLst>
          <pc:docMk/>
          <pc:sldMk cId="3527268517" sldId="2032092950"/>
        </pc:sldMkLst>
      </pc:sldChg>
      <pc:sldChg chg="del">
        <pc:chgData name="Victor Chavero Carrasco" userId="2bfc0ee977928755" providerId="LiveId" clId="{002954C6-0287-4637-B13C-972DB662C5F0}" dt="2021-04-17T17:11:58.071" v="47" actId="2696"/>
        <pc:sldMkLst>
          <pc:docMk/>
          <pc:sldMk cId="1449505852" sldId="2032093021"/>
        </pc:sldMkLst>
      </pc:sldChg>
      <pc:sldChg chg="del">
        <pc:chgData name="Victor Chavero Carrasco" userId="2bfc0ee977928755" providerId="LiveId" clId="{002954C6-0287-4637-B13C-972DB662C5F0}" dt="2021-04-17T17:12:16.180" v="49" actId="2696"/>
        <pc:sldMkLst>
          <pc:docMk/>
          <pc:sldMk cId="1909076486" sldId="2032093023"/>
        </pc:sldMkLst>
      </pc:sldChg>
      <pc:sldChg chg="del">
        <pc:chgData name="Victor Chavero Carrasco" userId="2bfc0ee977928755" providerId="LiveId" clId="{002954C6-0287-4637-B13C-972DB662C5F0}" dt="2021-04-17T17:12:07.605" v="48" actId="2696"/>
        <pc:sldMkLst>
          <pc:docMk/>
          <pc:sldMk cId="1329948885" sldId="2032093024"/>
        </pc:sldMkLst>
      </pc:sldChg>
      <pc:sldChg chg="del">
        <pc:chgData name="Victor Chavero Carrasco" userId="2bfc0ee977928755" providerId="LiveId" clId="{002954C6-0287-4637-B13C-972DB662C5F0}" dt="2021-04-17T17:12:19.681" v="50" actId="2696"/>
        <pc:sldMkLst>
          <pc:docMk/>
          <pc:sldMk cId="2989950484" sldId="2032093025"/>
        </pc:sldMkLst>
      </pc:sldChg>
      <pc:sldChg chg="del">
        <pc:chgData name="Victor Chavero Carrasco" userId="2bfc0ee977928755" providerId="LiveId" clId="{002954C6-0287-4637-B13C-972DB662C5F0}" dt="2021-04-17T17:12:26.463" v="52" actId="2696"/>
        <pc:sldMkLst>
          <pc:docMk/>
          <pc:sldMk cId="846357746" sldId="2032093026"/>
        </pc:sldMkLst>
      </pc:sldChg>
      <pc:sldChg chg="del">
        <pc:chgData name="Victor Chavero Carrasco" userId="2bfc0ee977928755" providerId="LiveId" clId="{002954C6-0287-4637-B13C-972DB662C5F0}" dt="2021-04-17T17:12:32.472" v="53" actId="2696"/>
        <pc:sldMkLst>
          <pc:docMk/>
          <pc:sldMk cId="761278358" sldId="2032093028"/>
        </pc:sldMkLst>
      </pc:sldChg>
      <pc:sldChg chg="del">
        <pc:chgData name="Victor Chavero Carrasco" userId="2bfc0ee977928755" providerId="LiveId" clId="{002954C6-0287-4637-B13C-972DB662C5F0}" dt="2021-04-17T17:12:36.495" v="54" actId="2696"/>
        <pc:sldMkLst>
          <pc:docMk/>
          <pc:sldMk cId="3805374657" sldId="2032093029"/>
        </pc:sldMkLst>
      </pc:sldChg>
      <pc:sldChg chg="del">
        <pc:chgData name="Victor Chavero Carrasco" userId="2bfc0ee977928755" providerId="LiveId" clId="{002954C6-0287-4637-B13C-972DB662C5F0}" dt="2021-04-17T17:12:39.175" v="55" actId="2696"/>
        <pc:sldMkLst>
          <pc:docMk/>
          <pc:sldMk cId="2872953869" sldId="2032093030"/>
        </pc:sldMkLst>
      </pc:sldChg>
      <pc:sldChg chg="del">
        <pc:chgData name="Victor Chavero Carrasco" userId="2bfc0ee977928755" providerId="LiveId" clId="{002954C6-0287-4637-B13C-972DB662C5F0}" dt="2021-04-17T17:12:45.034" v="57" actId="2696"/>
        <pc:sldMkLst>
          <pc:docMk/>
          <pc:sldMk cId="1225363227" sldId="2032093031"/>
        </pc:sldMkLst>
      </pc:sldChg>
      <pc:sldChg chg="del">
        <pc:chgData name="Victor Chavero Carrasco" userId="2bfc0ee977928755" providerId="LiveId" clId="{002954C6-0287-4637-B13C-972DB662C5F0}" dt="2021-04-17T17:12:47.441" v="58" actId="2696"/>
        <pc:sldMkLst>
          <pc:docMk/>
          <pc:sldMk cId="1731442656" sldId="2032093032"/>
        </pc:sldMkLst>
      </pc:sldChg>
      <pc:sldChg chg="addSp delSp modSp new mod setBg">
        <pc:chgData name="Victor Chavero Carrasco" userId="2bfc0ee977928755" providerId="LiveId" clId="{002954C6-0287-4637-B13C-972DB662C5F0}" dt="2021-04-17T16:47:00.504" v="26" actId="14100"/>
        <pc:sldMkLst>
          <pc:docMk/>
          <pc:sldMk cId="1854925436" sldId="2032093041"/>
        </pc:sldMkLst>
        <pc:spChg chg="mod">
          <ac:chgData name="Victor Chavero Carrasco" userId="2bfc0ee977928755" providerId="LiveId" clId="{002954C6-0287-4637-B13C-972DB662C5F0}" dt="2021-04-17T16:46:47.959" v="22" actId="26606"/>
          <ac:spMkLst>
            <pc:docMk/>
            <pc:sldMk cId="1854925436" sldId="2032093041"/>
            <ac:spMk id="2" creationId="{6AF38541-EDA5-4781-A05E-DA4F181159A6}"/>
          </ac:spMkLst>
        </pc:spChg>
        <pc:spChg chg="del">
          <ac:chgData name="Victor Chavero Carrasco" userId="2bfc0ee977928755" providerId="LiveId" clId="{002954C6-0287-4637-B13C-972DB662C5F0}" dt="2021-04-17T16:46:36.593" v="19"/>
          <ac:spMkLst>
            <pc:docMk/>
            <pc:sldMk cId="1854925436" sldId="2032093041"/>
            <ac:spMk id="3" creationId="{6CDC7659-6CE4-4F93-8356-A6444E6898A4}"/>
          </ac:spMkLst>
        </pc:spChg>
        <pc:spChg chg="add del">
          <ac:chgData name="Victor Chavero Carrasco" userId="2bfc0ee977928755" providerId="LiveId" clId="{002954C6-0287-4637-B13C-972DB662C5F0}" dt="2021-04-17T16:46:47.959" v="22" actId="26606"/>
          <ac:spMkLst>
            <pc:docMk/>
            <pc:sldMk cId="1854925436" sldId="2032093041"/>
            <ac:spMk id="9" creationId="{A4AC5506-6312-4701-8D3C-40187889A947}"/>
          </ac:spMkLst>
        </pc:spChg>
        <pc:picChg chg="add mod">
          <ac:chgData name="Victor Chavero Carrasco" userId="2bfc0ee977928755" providerId="LiveId" clId="{002954C6-0287-4637-B13C-972DB662C5F0}" dt="2021-04-17T16:47:00.504" v="26" actId="14100"/>
          <ac:picMkLst>
            <pc:docMk/>
            <pc:sldMk cId="1854925436" sldId="2032093041"/>
            <ac:picMk id="4" creationId="{81D3EA3A-1217-4DE6-ABB6-8E5BC25B7A5E}"/>
          </ac:picMkLst>
        </pc:picChg>
      </pc:sldChg>
      <pc:sldChg chg="addSp delSp modSp new mod">
        <pc:chgData name="Victor Chavero Carrasco" userId="2bfc0ee977928755" providerId="LiveId" clId="{002954C6-0287-4637-B13C-972DB662C5F0}" dt="2021-04-17T17:18:14.996" v="74" actId="255"/>
        <pc:sldMkLst>
          <pc:docMk/>
          <pc:sldMk cId="1970756394" sldId="2032093042"/>
        </pc:sldMkLst>
        <pc:spChg chg="mod">
          <ac:chgData name="Victor Chavero Carrasco" userId="2bfc0ee977928755" providerId="LiveId" clId="{002954C6-0287-4637-B13C-972DB662C5F0}" dt="2021-04-17T17:11:39.495" v="46" actId="20577"/>
          <ac:spMkLst>
            <pc:docMk/>
            <pc:sldMk cId="1970756394" sldId="2032093042"/>
            <ac:spMk id="2" creationId="{52B0D0BC-F9ED-4E93-8F2F-92028B9A5227}"/>
          </ac:spMkLst>
        </pc:spChg>
        <pc:spChg chg="del">
          <ac:chgData name="Victor Chavero Carrasco" userId="2bfc0ee977928755" providerId="LiveId" clId="{002954C6-0287-4637-B13C-972DB662C5F0}" dt="2021-04-17T17:10:46.759" v="28"/>
          <ac:spMkLst>
            <pc:docMk/>
            <pc:sldMk cId="1970756394" sldId="2032093042"/>
            <ac:spMk id="3" creationId="{F29B0593-2EC2-4F6B-8813-6F97E1E84AC7}"/>
          </ac:spMkLst>
        </pc:spChg>
        <pc:graphicFrameChg chg="add mod modGraphic">
          <ac:chgData name="Victor Chavero Carrasco" userId="2bfc0ee977928755" providerId="LiveId" clId="{002954C6-0287-4637-B13C-972DB662C5F0}" dt="2021-04-17T17:18:14.996" v="74" actId="255"/>
          <ac:graphicFrameMkLst>
            <pc:docMk/>
            <pc:sldMk cId="1970756394" sldId="2032093042"/>
            <ac:graphicFrameMk id="5" creationId="{68B05F5C-341B-41E8-AD19-DC858DD3E12D}"/>
          </ac:graphicFrameMkLst>
        </pc:graphicFrameChg>
        <pc:picChg chg="add mod">
          <ac:chgData name="Victor Chavero Carrasco" userId="2bfc0ee977928755" providerId="LiveId" clId="{002954C6-0287-4637-B13C-972DB662C5F0}" dt="2021-04-17T17:16:51.911" v="62" actId="14100"/>
          <ac:picMkLst>
            <pc:docMk/>
            <pc:sldMk cId="1970756394" sldId="2032093042"/>
            <ac:picMk id="4" creationId="{9302118B-4D24-4D79-8CDC-440B8979D880}"/>
          </ac:picMkLst>
        </pc:picChg>
      </pc:sldChg>
    </pc:docChg>
  </pc:docChgLst>
  <pc:docChgLst>
    <pc:chgData name="Victoriano Chavero Carrasco" userId="2bfc0ee977928755" providerId="LiveId" clId="{946AE342-DBD8-4C62-9839-BD019025923D}"/>
    <pc:docChg chg="undo custSel addSld delSld modSld">
      <pc:chgData name="Victoriano Chavero Carrasco" userId="2bfc0ee977928755" providerId="LiveId" clId="{946AE342-DBD8-4C62-9839-BD019025923D}" dt="2021-03-31T10:36:33.064" v="286" actId="20577"/>
      <pc:docMkLst>
        <pc:docMk/>
      </pc:docMkLst>
      <pc:sldChg chg="del">
        <pc:chgData name="Victoriano Chavero Carrasco" userId="2bfc0ee977928755" providerId="LiveId" clId="{946AE342-DBD8-4C62-9839-BD019025923D}" dt="2021-03-31T10:11:17.692" v="222" actId="2696"/>
        <pc:sldMkLst>
          <pc:docMk/>
          <pc:sldMk cId="2124803856" sldId="256"/>
        </pc:sldMkLst>
      </pc:sldChg>
      <pc:sldChg chg="add del">
        <pc:chgData name="Victoriano Chavero Carrasco" userId="2bfc0ee977928755" providerId="LiveId" clId="{946AE342-DBD8-4C62-9839-BD019025923D}" dt="2021-03-29T15:41:36.002" v="2" actId="2696"/>
        <pc:sldMkLst>
          <pc:docMk/>
          <pc:sldMk cId="3436304749" sldId="257"/>
        </pc:sldMkLst>
      </pc:sldChg>
      <pc:sldChg chg="add">
        <pc:chgData name="Victoriano Chavero Carrasco" userId="2bfc0ee977928755" providerId="LiveId" clId="{946AE342-DBD8-4C62-9839-BD019025923D}" dt="2021-03-29T15:41:32.926" v="1"/>
        <pc:sldMkLst>
          <pc:docMk/>
          <pc:sldMk cId="2943261806" sldId="258"/>
        </pc:sldMkLst>
      </pc:sldChg>
      <pc:sldChg chg="add">
        <pc:chgData name="Victoriano Chavero Carrasco" userId="2bfc0ee977928755" providerId="LiveId" clId="{946AE342-DBD8-4C62-9839-BD019025923D}" dt="2021-03-29T15:41:48.409" v="3" actId="22"/>
        <pc:sldMkLst>
          <pc:docMk/>
          <pc:sldMk cId="1774422645" sldId="259"/>
        </pc:sldMkLst>
      </pc:sldChg>
      <pc:sldChg chg="add">
        <pc:chgData name="Victoriano Chavero Carrasco" userId="2bfc0ee977928755" providerId="LiveId" clId="{946AE342-DBD8-4C62-9839-BD019025923D}" dt="2021-03-29T15:43:25.905" v="4" actId="22"/>
        <pc:sldMkLst>
          <pc:docMk/>
          <pc:sldMk cId="3996547944" sldId="260"/>
        </pc:sldMkLst>
      </pc:sldChg>
      <pc:sldChg chg="add">
        <pc:chgData name="Victoriano Chavero Carrasco" userId="2bfc0ee977928755" providerId="LiveId" clId="{946AE342-DBD8-4C62-9839-BD019025923D}" dt="2021-03-29T15:43:42.308" v="5" actId="22"/>
        <pc:sldMkLst>
          <pc:docMk/>
          <pc:sldMk cId="1027532119" sldId="261"/>
        </pc:sldMkLst>
      </pc:sldChg>
      <pc:sldChg chg="modSp add mod">
        <pc:chgData name="Victoriano Chavero Carrasco" userId="2bfc0ee977928755" providerId="LiveId" clId="{946AE342-DBD8-4C62-9839-BD019025923D}" dt="2021-03-31T10:19:14.113" v="223" actId="1076"/>
        <pc:sldMkLst>
          <pc:docMk/>
          <pc:sldMk cId="1988103661" sldId="728"/>
        </pc:sldMkLst>
        <pc:cxnChg chg="mod">
          <ac:chgData name="Victoriano Chavero Carrasco" userId="2bfc0ee977928755" providerId="LiveId" clId="{946AE342-DBD8-4C62-9839-BD019025923D}" dt="2021-03-31T10:19:14.113" v="223" actId="1076"/>
          <ac:cxnSpMkLst>
            <pc:docMk/>
            <pc:sldMk cId="1988103661" sldId="728"/>
            <ac:cxnSpMk id="12" creationId="{8B603E14-E563-4EE7-8A36-9DBD7A8F64E9}"/>
          </ac:cxnSpMkLst>
        </pc:cxnChg>
      </pc:sldChg>
      <pc:sldChg chg="add">
        <pc:chgData name="Victoriano Chavero Carrasco" userId="2bfc0ee977928755" providerId="LiveId" clId="{946AE342-DBD8-4C62-9839-BD019025923D}" dt="2021-03-29T15:44:06.898" v="6" actId="22"/>
        <pc:sldMkLst>
          <pc:docMk/>
          <pc:sldMk cId="2330624815" sldId="1881838691"/>
        </pc:sldMkLst>
      </pc:sldChg>
      <pc:sldChg chg="add">
        <pc:chgData name="Victoriano Chavero Carrasco" userId="2bfc0ee977928755" providerId="LiveId" clId="{946AE342-DBD8-4C62-9839-BD019025923D}" dt="2021-03-29T15:45:15.175" v="7" actId="22"/>
        <pc:sldMkLst>
          <pc:docMk/>
          <pc:sldMk cId="2330670488" sldId="1881838692"/>
        </pc:sldMkLst>
      </pc:sldChg>
      <pc:sldChg chg="add">
        <pc:chgData name="Victoriano Chavero Carrasco" userId="2bfc0ee977928755" providerId="LiveId" clId="{946AE342-DBD8-4C62-9839-BD019025923D}" dt="2021-03-29T15:45:56.198" v="8" actId="22"/>
        <pc:sldMkLst>
          <pc:docMk/>
          <pc:sldMk cId="1484043072" sldId="1881838693"/>
        </pc:sldMkLst>
      </pc:sldChg>
      <pc:sldChg chg="addSp delSp modSp new mod setBg modClrScheme chgLayout">
        <pc:chgData name="Victoriano Chavero Carrasco" userId="2bfc0ee977928755" providerId="LiveId" clId="{946AE342-DBD8-4C62-9839-BD019025923D}" dt="2021-03-29T15:58:06.514" v="170" actId="26606"/>
        <pc:sldMkLst>
          <pc:docMk/>
          <pc:sldMk cId="1266211574" sldId="1881838694"/>
        </pc:sldMkLst>
        <pc:spChg chg="del mod ord">
          <ac:chgData name="Victoriano Chavero Carrasco" userId="2bfc0ee977928755" providerId="LiveId" clId="{946AE342-DBD8-4C62-9839-BD019025923D}" dt="2021-03-29T15:47:57.728" v="12" actId="700"/>
          <ac:spMkLst>
            <pc:docMk/>
            <pc:sldMk cId="1266211574" sldId="1881838694"/>
            <ac:spMk id="2" creationId="{11AF7278-E066-48EE-B1E5-DEC63A046C20}"/>
          </ac:spMkLst>
        </pc:spChg>
        <pc:spChg chg="del mod ord">
          <ac:chgData name="Victoriano Chavero Carrasco" userId="2bfc0ee977928755" providerId="LiveId" clId="{946AE342-DBD8-4C62-9839-BD019025923D}" dt="2021-03-29T15:47:57.728" v="12" actId="700"/>
          <ac:spMkLst>
            <pc:docMk/>
            <pc:sldMk cId="1266211574" sldId="1881838694"/>
            <ac:spMk id="3" creationId="{8384998A-DF92-452C-9943-A78C03A89A77}"/>
          </ac:spMkLst>
        </pc:spChg>
        <pc:spChg chg="add del mod ord">
          <ac:chgData name="Victoriano Chavero Carrasco" userId="2bfc0ee977928755" providerId="LiveId" clId="{946AE342-DBD8-4C62-9839-BD019025923D}" dt="2021-03-29T15:48:08.506" v="13" actId="700"/>
          <ac:spMkLst>
            <pc:docMk/>
            <pc:sldMk cId="1266211574" sldId="1881838694"/>
            <ac:spMk id="4" creationId="{E36EF8E4-3FA0-4EDC-80A5-31DB7556BB5C}"/>
          </ac:spMkLst>
        </pc:spChg>
        <pc:spChg chg="add del mod ord">
          <ac:chgData name="Victoriano Chavero Carrasco" userId="2bfc0ee977928755" providerId="LiveId" clId="{946AE342-DBD8-4C62-9839-BD019025923D}" dt="2021-03-29T15:48:08.506" v="13" actId="700"/>
          <ac:spMkLst>
            <pc:docMk/>
            <pc:sldMk cId="1266211574" sldId="1881838694"/>
            <ac:spMk id="5" creationId="{7C2E1A79-05FB-4A95-B238-DF686F11CDDD}"/>
          </ac:spMkLst>
        </pc:spChg>
        <pc:spChg chg="add del mod ord">
          <ac:chgData name="Victoriano Chavero Carrasco" userId="2bfc0ee977928755" providerId="LiveId" clId="{946AE342-DBD8-4C62-9839-BD019025923D}" dt="2021-03-29T15:48:37.425" v="14" actId="700"/>
          <ac:spMkLst>
            <pc:docMk/>
            <pc:sldMk cId="1266211574" sldId="1881838694"/>
            <ac:spMk id="6" creationId="{F00355E1-0379-4D12-AE29-282097583356}"/>
          </ac:spMkLst>
        </pc:spChg>
        <pc:spChg chg="add del mod ord">
          <ac:chgData name="Victoriano Chavero Carrasco" userId="2bfc0ee977928755" providerId="LiveId" clId="{946AE342-DBD8-4C62-9839-BD019025923D}" dt="2021-03-29T15:48:37.425" v="14" actId="700"/>
          <ac:spMkLst>
            <pc:docMk/>
            <pc:sldMk cId="1266211574" sldId="1881838694"/>
            <ac:spMk id="7" creationId="{5F5A896C-EB8A-484B-98B9-3C6D727693A9}"/>
          </ac:spMkLst>
        </pc:spChg>
        <pc:spChg chg="add del mod ord">
          <ac:chgData name="Victoriano Chavero Carrasco" userId="2bfc0ee977928755" providerId="LiveId" clId="{946AE342-DBD8-4C62-9839-BD019025923D}" dt="2021-03-29T15:49:37.098" v="17" actId="700"/>
          <ac:spMkLst>
            <pc:docMk/>
            <pc:sldMk cId="1266211574" sldId="1881838694"/>
            <ac:spMk id="8" creationId="{1DAF08B4-23DD-415B-B503-FD3083653F5A}"/>
          </ac:spMkLst>
        </pc:spChg>
        <pc:spChg chg="add del mod ord">
          <ac:chgData name="Victoriano Chavero Carrasco" userId="2bfc0ee977928755" providerId="LiveId" clId="{946AE342-DBD8-4C62-9839-BD019025923D}" dt="2021-03-29T15:49:37.098" v="17" actId="700"/>
          <ac:spMkLst>
            <pc:docMk/>
            <pc:sldMk cId="1266211574" sldId="1881838694"/>
            <ac:spMk id="9" creationId="{823735D4-0B01-4666-8E86-B865F4B5BD28}"/>
          </ac:spMkLst>
        </pc:spChg>
        <pc:spChg chg="add mod ord">
          <ac:chgData name="Victoriano Chavero Carrasco" userId="2bfc0ee977928755" providerId="LiveId" clId="{946AE342-DBD8-4C62-9839-BD019025923D}" dt="2021-03-29T15:58:06.514" v="170" actId="26606"/>
          <ac:spMkLst>
            <pc:docMk/>
            <pc:sldMk cId="1266211574" sldId="1881838694"/>
            <ac:spMk id="10" creationId="{4CB5A139-11AE-42E8-A0A7-215652E5665A}"/>
          </ac:spMkLst>
        </pc:spChg>
        <pc:spChg chg="add mod ord">
          <ac:chgData name="Victoriano Chavero Carrasco" userId="2bfc0ee977928755" providerId="LiveId" clId="{946AE342-DBD8-4C62-9839-BD019025923D}" dt="2021-03-29T15:58:06.514" v="170" actId="26606"/>
          <ac:spMkLst>
            <pc:docMk/>
            <pc:sldMk cId="1266211574" sldId="1881838694"/>
            <ac:spMk id="11" creationId="{A5248737-E077-4D92-8F55-B71E4F83C9ED}"/>
          </ac:spMkLst>
        </pc:spChg>
        <pc:spChg chg="add del">
          <ac:chgData name="Victoriano Chavero Carrasco" userId="2bfc0ee977928755" providerId="LiveId" clId="{946AE342-DBD8-4C62-9839-BD019025923D}" dt="2021-03-29T15:53:49.738" v="102" actId="26606"/>
          <ac:spMkLst>
            <pc:docMk/>
            <pc:sldMk cId="1266211574" sldId="1881838694"/>
            <ac:spMk id="17" creationId="{6ECA6DCB-B7E1-40A9-9524-540C6DA40B1B}"/>
          </ac:spMkLst>
        </pc:spChg>
        <pc:spChg chg="add del">
          <ac:chgData name="Victoriano Chavero Carrasco" userId="2bfc0ee977928755" providerId="LiveId" clId="{946AE342-DBD8-4C62-9839-BD019025923D}" dt="2021-03-29T15:53:43.615" v="100" actId="26606"/>
          <ac:spMkLst>
            <pc:docMk/>
            <pc:sldMk cId="1266211574" sldId="1881838694"/>
            <ac:spMk id="20" creationId="{6ECA6DCB-B7E1-40A9-9524-540C6DA40B1B}"/>
          </ac:spMkLst>
        </pc:spChg>
        <pc:spChg chg="add del">
          <ac:chgData name="Victoriano Chavero Carrasco" userId="2bfc0ee977928755" providerId="LiveId" clId="{946AE342-DBD8-4C62-9839-BD019025923D}" dt="2021-03-29T15:53:49.738" v="102" actId="26606"/>
          <ac:spMkLst>
            <pc:docMk/>
            <pc:sldMk cId="1266211574" sldId="1881838694"/>
            <ac:spMk id="25" creationId="{3873B707-463F-40B0-8227-E8CC6C67EB25}"/>
          </ac:spMkLst>
        </pc:spChg>
        <pc:spChg chg="add del">
          <ac:chgData name="Victoriano Chavero Carrasco" userId="2bfc0ee977928755" providerId="LiveId" clId="{946AE342-DBD8-4C62-9839-BD019025923D}" dt="2021-03-29T15:53:43.615" v="100" actId="26606"/>
          <ac:spMkLst>
            <pc:docMk/>
            <pc:sldMk cId="1266211574" sldId="1881838694"/>
            <ac:spMk id="26" creationId="{3873B707-463F-40B0-8227-E8CC6C67EB25}"/>
          </ac:spMkLst>
        </pc:spChg>
        <pc:spChg chg="add del">
          <ac:chgData name="Victoriano Chavero Carrasco" userId="2bfc0ee977928755" providerId="LiveId" clId="{946AE342-DBD8-4C62-9839-BD019025923D}" dt="2021-03-29T15:53:49.738" v="102" actId="26606"/>
          <ac:spMkLst>
            <pc:docMk/>
            <pc:sldMk cId="1266211574" sldId="1881838694"/>
            <ac:spMk id="27" creationId="{C13237C8-E62C-4F0D-A318-BD6FB6C2D138}"/>
          </ac:spMkLst>
        </pc:spChg>
        <pc:spChg chg="add del">
          <ac:chgData name="Victoriano Chavero Carrasco" userId="2bfc0ee977928755" providerId="LiveId" clId="{946AE342-DBD8-4C62-9839-BD019025923D}" dt="2021-03-29T15:53:43.615" v="100" actId="26606"/>
          <ac:spMkLst>
            <pc:docMk/>
            <pc:sldMk cId="1266211574" sldId="1881838694"/>
            <ac:spMk id="28" creationId="{C13237C8-E62C-4F0D-A318-BD6FB6C2D138}"/>
          </ac:spMkLst>
        </pc:spChg>
        <pc:spChg chg="add del">
          <ac:chgData name="Victoriano Chavero Carrasco" userId="2bfc0ee977928755" providerId="LiveId" clId="{946AE342-DBD8-4C62-9839-BD019025923D}" dt="2021-03-29T15:53:49.738" v="102" actId="26606"/>
          <ac:spMkLst>
            <pc:docMk/>
            <pc:sldMk cId="1266211574" sldId="1881838694"/>
            <ac:spMk id="29" creationId="{19C9EAEA-39D0-4B0E-A0EB-51E7B26740B1}"/>
          </ac:spMkLst>
        </pc:spChg>
        <pc:spChg chg="add del">
          <ac:chgData name="Victoriano Chavero Carrasco" userId="2bfc0ee977928755" providerId="LiveId" clId="{946AE342-DBD8-4C62-9839-BD019025923D}" dt="2021-03-29T15:53:43.615" v="100" actId="26606"/>
          <ac:spMkLst>
            <pc:docMk/>
            <pc:sldMk cId="1266211574" sldId="1881838694"/>
            <ac:spMk id="30" creationId="{19C9EAEA-39D0-4B0E-A0EB-51E7B26740B1}"/>
          </ac:spMkLst>
        </pc:spChg>
        <pc:spChg chg="add del">
          <ac:chgData name="Victoriano Chavero Carrasco" userId="2bfc0ee977928755" providerId="LiveId" clId="{946AE342-DBD8-4C62-9839-BD019025923D}" dt="2021-03-29T15:53:49.738" v="102" actId="26606"/>
          <ac:spMkLst>
            <pc:docMk/>
            <pc:sldMk cId="1266211574" sldId="1881838694"/>
            <ac:spMk id="31" creationId="{8CB5D2D7-DF65-4E86-BFBA-FFB9B5ACEB64}"/>
          </ac:spMkLst>
        </pc:spChg>
        <pc:spChg chg="add del">
          <ac:chgData name="Victoriano Chavero Carrasco" userId="2bfc0ee977928755" providerId="LiveId" clId="{946AE342-DBD8-4C62-9839-BD019025923D}" dt="2021-03-29T15:53:43.615" v="100" actId="26606"/>
          <ac:spMkLst>
            <pc:docMk/>
            <pc:sldMk cId="1266211574" sldId="1881838694"/>
            <ac:spMk id="32" creationId="{8CB5D2D7-DF65-4E86-BFBA-FFB9B5ACEB64}"/>
          </ac:spMkLst>
        </pc:spChg>
        <pc:spChg chg="add del">
          <ac:chgData name="Victoriano Chavero Carrasco" userId="2bfc0ee977928755" providerId="LiveId" clId="{946AE342-DBD8-4C62-9839-BD019025923D}" dt="2021-03-29T15:53:52.957" v="104" actId="26606"/>
          <ac:spMkLst>
            <pc:docMk/>
            <pc:sldMk cId="1266211574" sldId="1881838694"/>
            <ac:spMk id="33" creationId="{AAAE94E3-A7DB-4868-B1E3-E49703488BBC}"/>
          </ac:spMkLst>
        </pc:spChg>
        <pc:spChg chg="add del">
          <ac:chgData name="Victoriano Chavero Carrasco" userId="2bfc0ee977928755" providerId="LiveId" clId="{946AE342-DBD8-4C62-9839-BD019025923D}" dt="2021-03-29T15:53:52.957" v="104" actId="26606"/>
          <ac:spMkLst>
            <pc:docMk/>
            <pc:sldMk cId="1266211574" sldId="1881838694"/>
            <ac:spMk id="35" creationId="{3873B707-463F-40B0-8227-E8CC6C67EB25}"/>
          </ac:spMkLst>
        </pc:spChg>
        <pc:spChg chg="add del">
          <ac:chgData name="Victoriano Chavero Carrasco" userId="2bfc0ee977928755" providerId="LiveId" clId="{946AE342-DBD8-4C62-9839-BD019025923D}" dt="2021-03-29T15:53:52.957" v="104" actId="26606"/>
          <ac:spMkLst>
            <pc:docMk/>
            <pc:sldMk cId="1266211574" sldId="1881838694"/>
            <ac:spMk id="36" creationId="{C13237C8-E62C-4F0D-A318-BD6FB6C2D138}"/>
          </ac:spMkLst>
        </pc:spChg>
        <pc:spChg chg="add del">
          <ac:chgData name="Victoriano Chavero Carrasco" userId="2bfc0ee977928755" providerId="LiveId" clId="{946AE342-DBD8-4C62-9839-BD019025923D}" dt="2021-03-29T15:53:52.957" v="104" actId="26606"/>
          <ac:spMkLst>
            <pc:docMk/>
            <pc:sldMk cId="1266211574" sldId="1881838694"/>
            <ac:spMk id="37" creationId="{19C9EAEA-39D0-4B0E-A0EB-51E7B26740B1}"/>
          </ac:spMkLst>
        </pc:spChg>
        <pc:spChg chg="add del">
          <ac:chgData name="Victoriano Chavero Carrasco" userId="2bfc0ee977928755" providerId="LiveId" clId="{946AE342-DBD8-4C62-9839-BD019025923D}" dt="2021-03-29T15:53:52.957" v="104" actId="26606"/>
          <ac:spMkLst>
            <pc:docMk/>
            <pc:sldMk cId="1266211574" sldId="1881838694"/>
            <ac:spMk id="38" creationId="{8CB5D2D7-DF65-4E86-BFBA-FFB9B5ACEB64}"/>
          </ac:spMkLst>
        </pc:spChg>
        <pc:spChg chg="add del">
          <ac:chgData name="Victoriano Chavero Carrasco" userId="2bfc0ee977928755" providerId="LiveId" clId="{946AE342-DBD8-4C62-9839-BD019025923D}" dt="2021-03-29T15:56:50.757" v="152" actId="26606"/>
          <ac:spMkLst>
            <pc:docMk/>
            <pc:sldMk cId="1266211574" sldId="1881838694"/>
            <ac:spMk id="40" creationId="{F5A5F1D7-F0D0-4687-9BD3-CA6A0714C634}"/>
          </ac:spMkLst>
        </pc:spChg>
        <pc:spChg chg="add del">
          <ac:chgData name="Victoriano Chavero Carrasco" userId="2bfc0ee977928755" providerId="LiveId" clId="{946AE342-DBD8-4C62-9839-BD019025923D}" dt="2021-03-29T15:56:50.757" v="152" actId="26606"/>
          <ac:spMkLst>
            <pc:docMk/>
            <pc:sldMk cId="1266211574" sldId="1881838694"/>
            <ac:spMk id="45" creationId="{D5B0017B-2ECA-49AF-B397-DC140825DF8D}"/>
          </ac:spMkLst>
        </pc:spChg>
        <pc:spChg chg="add del">
          <ac:chgData name="Victoriano Chavero Carrasco" userId="2bfc0ee977928755" providerId="LiveId" clId="{946AE342-DBD8-4C62-9839-BD019025923D}" dt="2021-03-29T15:56:50.757" v="151" actId="26606"/>
          <ac:spMkLst>
            <pc:docMk/>
            <pc:sldMk cId="1266211574" sldId="1881838694"/>
            <ac:spMk id="51" creationId="{B430338F-E2FD-4573-B0B7-E2EB12CC9241}"/>
          </ac:spMkLst>
        </pc:spChg>
        <pc:spChg chg="add del">
          <ac:chgData name="Victoriano Chavero Carrasco" userId="2bfc0ee977928755" providerId="LiveId" clId="{946AE342-DBD8-4C62-9839-BD019025923D}" dt="2021-03-29T15:56:50.757" v="151" actId="26606"/>
          <ac:spMkLst>
            <pc:docMk/>
            <pc:sldMk cId="1266211574" sldId="1881838694"/>
            <ac:spMk id="53" creationId="{95C8260E-968F-44E8-A823-ABB431311926}"/>
          </ac:spMkLst>
        </pc:spChg>
        <pc:spChg chg="add del">
          <ac:chgData name="Victoriano Chavero Carrasco" userId="2bfc0ee977928755" providerId="LiveId" clId="{946AE342-DBD8-4C62-9839-BD019025923D}" dt="2021-03-29T15:56:50.757" v="151" actId="26606"/>
          <ac:spMkLst>
            <pc:docMk/>
            <pc:sldMk cId="1266211574" sldId="1881838694"/>
            <ac:spMk id="55" creationId="{2C1BBA94-3F40-40AA-8BB9-E69E25E537C1}"/>
          </ac:spMkLst>
        </pc:spChg>
        <pc:spChg chg="add del">
          <ac:chgData name="Victoriano Chavero Carrasco" userId="2bfc0ee977928755" providerId="LiveId" clId="{946AE342-DBD8-4C62-9839-BD019025923D}" dt="2021-03-29T15:56:50.757" v="151" actId="26606"/>
          <ac:spMkLst>
            <pc:docMk/>
            <pc:sldMk cId="1266211574" sldId="1881838694"/>
            <ac:spMk id="57" creationId="{FE43805F-24A6-46A4-B19B-54F28347355C}"/>
          </ac:spMkLst>
        </pc:spChg>
        <pc:spChg chg="add del">
          <ac:chgData name="Victoriano Chavero Carrasco" userId="2bfc0ee977928755" providerId="LiveId" clId="{946AE342-DBD8-4C62-9839-BD019025923D}" dt="2021-03-29T15:57:12.237" v="157" actId="26606"/>
          <ac:spMkLst>
            <pc:docMk/>
            <pc:sldMk cId="1266211574" sldId="1881838694"/>
            <ac:spMk id="58" creationId="{D5B0017B-2ECA-49AF-B397-DC140825DF8D}"/>
          </ac:spMkLst>
        </pc:spChg>
        <pc:spChg chg="add del">
          <ac:chgData name="Victoriano Chavero Carrasco" userId="2bfc0ee977928755" providerId="LiveId" clId="{946AE342-DBD8-4C62-9839-BD019025923D}" dt="2021-03-29T15:57:12.237" v="157" actId="26606"/>
          <ac:spMkLst>
            <pc:docMk/>
            <pc:sldMk cId="1266211574" sldId="1881838694"/>
            <ac:spMk id="59" creationId="{922F19F4-FE70-43DC-856F-2CE5F521DC48}"/>
          </ac:spMkLst>
        </pc:spChg>
        <pc:spChg chg="add del">
          <ac:chgData name="Victoriano Chavero Carrasco" userId="2bfc0ee977928755" providerId="LiveId" clId="{946AE342-DBD8-4C62-9839-BD019025923D}" dt="2021-03-29T15:57:12.237" v="157" actId="26606"/>
          <ac:spMkLst>
            <pc:docMk/>
            <pc:sldMk cId="1266211574" sldId="1881838694"/>
            <ac:spMk id="60" creationId="{395ECC94-3D5E-46A7-A7A1-DE807E1563B4}"/>
          </ac:spMkLst>
        </pc:spChg>
        <pc:spChg chg="add del">
          <ac:chgData name="Victoriano Chavero Carrasco" userId="2bfc0ee977928755" providerId="LiveId" clId="{946AE342-DBD8-4C62-9839-BD019025923D}" dt="2021-03-29T15:57:12.237" v="157" actId="26606"/>
          <ac:spMkLst>
            <pc:docMk/>
            <pc:sldMk cId="1266211574" sldId="1881838694"/>
            <ac:spMk id="62" creationId="{7E549738-9961-462D-81B7-4A7A44691102}"/>
          </ac:spMkLst>
        </pc:spChg>
        <pc:spChg chg="add del">
          <ac:chgData name="Victoriano Chavero Carrasco" userId="2bfc0ee977928755" providerId="LiveId" clId="{946AE342-DBD8-4C62-9839-BD019025923D}" dt="2021-03-29T15:58:06.514" v="170" actId="26606"/>
          <ac:spMkLst>
            <pc:docMk/>
            <pc:sldMk cId="1266211574" sldId="1881838694"/>
            <ac:spMk id="69" creationId="{B430338F-E2FD-4573-B0B7-E2EB12CC9241}"/>
          </ac:spMkLst>
        </pc:spChg>
        <pc:spChg chg="add del">
          <ac:chgData name="Victoriano Chavero Carrasco" userId="2bfc0ee977928755" providerId="LiveId" clId="{946AE342-DBD8-4C62-9839-BD019025923D}" dt="2021-03-29T15:58:06.514" v="170" actId="26606"/>
          <ac:spMkLst>
            <pc:docMk/>
            <pc:sldMk cId="1266211574" sldId="1881838694"/>
            <ac:spMk id="71" creationId="{95C8260E-968F-44E8-A823-ABB431311926}"/>
          </ac:spMkLst>
        </pc:spChg>
        <pc:spChg chg="add del">
          <ac:chgData name="Victoriano Chavero Carrasco" userId="2bfc0ee977928755" providerId="LiveId" clId="{946AE342-DBD8-4C62-9839-BD019025923D}" dt="2021-03-29T15:58:06.514" v="170" actId="26606"/>
          <ac:spMkLst>
            <pc:docMk/>
            <pc:sldMk cId="1266211574" sldId="1881838694"/>
            <ac:spMk id="73" creationId="{2C1BBA94-3F40-40AA-8BB9-E69E25E537C1}"/>
          </ac:spMkLst>
        </pc:spChg>
        <pc:spChg chg="add del">
          <ac:chgData name="Victoriano Chavero Carrasco" userId="2bfc0ee977928755" providerId="LiveId" clId="{946AE342-DBD8-4C62-9839-BD019025923D}" dt="2021-03-29T15:58:06.514" v="170" actId="26606"/>
          <ac:spMkLst>
            <pc:docMk/>
            <pc:sldMk cId="1266211574" sldId="1881838694"/>
            <ac:spMk id="75" creationId="{FE43805F-24A6-46A4-B19B-54F28347355C}"/>
          </ac:spMkLst>
        </pc:spChg>
        <pc:spChg chg="add del">
          <ac:chgData name="Victoriano Chavero Carrasco" userId="2bfc0ee977928755" providerId="LiveId" clId="{946AE342-DBD8-4C62-9839-BD019025923D}" dt="2021-03-29T15:58:06.514" v="170" actId="26606"/>
          <ac:spMkLst>
            <pc:docMk/>
            <pc:sldMk cId="1266211574" sldId="1881838694"/>
            <ac:spMk id="80" creationId="{149FB5C3-7336-4FE0-A30C-CC0A3646D499}"/>
          </ac:spMkLst>
        </pc:spChg>
        <pc:spChg chg="add del">
          <ac:chgData name="Victoriano Chavero Carrasco" userId="2bfc0ee977928755" providerId="LiveId" clId="{946AE342-DBD8-4C62-9839-BD019025923D}" dt="2021-03-29T15:58:06.514" v="170" actId="26606"/>
          <ac:spMkLst>
            <pc:docMk/>
            <pc:sldMk cId="1266211574" sldId="1881838694"/>
            <ac:spMk id="86" creationId="{0DA909B4-15FF-46A6-8A7F-7AEF977FE9ED}"/>
          </ac:spMkLst>
        </pc:spChg>
        <pc:spChg chg="add del">
          <ac:chgData name="Victoriano Chavero Carrasco" userId="2bfc0ee977928755" providerId="LiveId" clId="{946AE342-DBD8-4C62-9839-BD019025923D}" dt="2021-03-29T15:58:06.514" v="170" actId="26606"/>
          <ac:spMkLst>
            <pc:docMk/>
            <pc:sldMk cId="1266211574" sldId="1881838694"/>
            <ac:spMk id="88" creationId="{1382A32C-5B0C-4B1C-A074-76C6DBCC9F87}"/>
          </ac:spMkLst>
        </pc:spChg>
        <pc:grpChg chg="add del">
          <ac:chgData name="Victoriano Chavero Carrasco" userId="2bfc0ee977928755" providerId="LiveId" clId="{946AE342-DBD8-4C62-9839-BD019025923D}" dt="2021-03-29T15:53:49.738" v="102" actId="26606"/>
          <ac:grpSpMkLst>
            <pc:docMk/>
            <pc:sldMk cId="1266211574" sldId="1881838694"/>
            <ac:grpSpMk id="18" creationId="{1DE889C7-FAD6-4397-98E2-05D503484459}"/>
          </ac:grpSpMkLst>
        </pc:grpChg>
        <pc:grpChg chg="add del">
          <ac:chgData name="Victoriano Chavero Carrasco" userId="2bfc0ee977928755" providerId="LiveId" clId="{946AE342-DBD8-4C62-9839-BD019025923D}" dt="2021-03-29T15:53:43.615" v="100" actId="26606"/>
          <ac:grpSpMkLst>
            <pc:docMk/>
            <pc:sldMk cId="1266211574" sldId="1881838694"/>
            <ac:grpSpMk id="22" creationId="{1DE889C7-FAD6-4397-98E2-05D503484459}"/>
          </ac:grpSpMkLst>
        </pc:grpChg>
        <pc:grpChg chg="add del">
          <ac:chgData name="Victoriano Chavero Carrasco" userId="2bfc0ee977928755" providerId="LiveId" clId="{946AE342-DBD8-4C62-9839-BD019025923D}" dt="2021-03-29T15:53:52.957" v="104" actId="26606"/>
          <ac:grpSpMkLst>
            <pc:docMk/>
            <pc:sldMk cId="1266211574" sldId="1881838694"/>
            <ac:grpSpMk id="34" creationId="{1DE889C7-FAD6-4397-98E2-05D503484459}"/>
          </ac:grpSpMkLst>
        </pc:grpChg>
        <pc:grpChg chg="add del">
          <ac:chgData name="Victoriano Chavero Carrasco" userId="2bfc0ee977928755" providerId="LiveId" clId="{946AE342-DBD8-4C62-9839-BD019025923D}" dt="2021-03-29T15:56:50.757" v="152" actId="26606"/>
          <ac:grpSpMkLst>
            <pc:docMk/>
            <pc:sldMk cId="1266211574" sldId="1881838694"/>
            <ac:grpSpMk id="41" creationId="{AE1C45F0-260A-458C-96ED-C1F6D2151219}"/>
          </ac:grpSpMkLst>
        </pc:grpChg>
        <pc:grpChg chg="add del">
          <ac:chgData name="Victoriano Chavero Carrasco" userId="2bfc0ee977928755" providerId="LiveId" clId="{946AE342-DBD8-4C62-9839-BD019025923D}" dt="2021-03-29T15:57:12.237" v="157" actId="26606"/>
          <ac:grpSpMkLst>
            <pc:docMk/>
            <pc:sldMk cId="1266211574" sldId="1881838694"/>
            <ac:grpSpMk id="61" creationId="{AE1C45F0-260A-458C-96ED-C1F6D2151219}"/>
          </ac:grpSpMkLst>
        </pc:grpChg>
        <pc:grpChg chg="add del">
          <ac:chgData name="Victoriano Chavero Carrasco" userId="2bfc0ee977928755" providerId="LiveId" clId="{946AE342-DBD8-4C62-9839-BD019025923D}" dt="2021-03-29T15:58:06.514" v="170" actId="26606"/>
          <ac:grpSpMkLst>
            <pc:docMk/>
            <pc:sldMk cId="1266211574" sldId="1881838694"/>
            <ac:grpSpMk id="82" creationId="{19A6B5CE-CB1D-48EE-8B43-E952235C8371}"/>
          </ac:grpSpMkLst>
        </pc:grpChg>
        <pc:picChg chg="add mod ord">
          <ac:chgData name="Victoriano Chavero Carrasco" userId="2bfc0ee977928755" providerId="LiveId" clId="{946AE342-DBD8-4C62-9839-BD019025923D}" dt="2021-03-29T15:58:06.514" v="170" actId="26606"/>
          <ac:picMkLst>
            <pc:docMk/>
            <pc:sldMk cId="1266211574" sldId="1881838694"/>
            <ac:picMk id="13" creationId="{DB3B8A80-6803-436F-BAD8-A27AB42A5CC3}"/>
          </ac:picMkLst>
        </pc:picChg>
        <pc:picChg chg="add mod">
          <ac:chgData name="Victoriano Chavero Carrasco" userId="2bfc0ee977928755" providerId="LiveId" clId="{946AE342-DBD8-4C62-9839-BD019025923D}" dt="2021-03-29T15:58:06.514" v="170" actId="26606"/>
          <ac:picMkLst>
            <pc:docMk/>
            <pc:sldMk cId="1266211574" sldId="1881838694"/>
            <ac:picMk id="15" creationId="{9D0B8CD2-8D46-4047-AFF4-B680A09251B9}"/>
          </ac:picMkLst>
        </pc:picChg>
        <pc:cxnChg chg="add del">
          <ac:chgData name="Victoriano Chavero Carrasco" userId="2bfc0ee977928755" providerId="LiveId" clId="{946AE342-DBD8-4C62-9839-BD019025923D}" dt="2021-03-29T15:56:50.757" v="152" actId="26606"/>
          <ac:cxnSpMkLst>
            <pc:docMk/>
            <pc:sldMk cId="1266211574" sldId="1881838694"/>
            <ac:cxnSpMk id="46" creationId="{6CF1BAF6-AD41-4082-B212-8A1F9A2E8779}"/>
          </ac:cxnSpMkLst>
        </pc:cxnChg>
        <pc:cxnChg chg="add del">
          <ac:chgData name="Victoriano Chavero Carrasco" userId="2bfc0ee977928755" providerId="LiveId" clId="{946AE342-DBD8-4C62-9839-BD019025923D}" dt="2021-03-29T15:57:12.237" v="157" actId="26606"/>
          <ac:cxnSpMkLst>
            <pc:docMk/>
            <pc:sldMk cId="1266211574" sldId="1881838694"/>
            <ac:cxnSpMk id="64" creationId="{6CF1BAF6-AD41-4082-B212-8A1F9A2E8779}"/>
          </ac:cxnSpMkLst>
        </pc:cxnChg>
      </pc:sldChg>
      <pc:sldChg chg="new del">
        <pc:chgData name="Victoriano Chavero Carrasco" userId="2bfc0ee977928755" providerId="LiveId" clId="{946AE342-DBD8-4C62-9839-BD019025923D}" dt="2021-03-29T15:47:37.219" v="10" actId="2696"/>
        <pc:sldMkLst>
          <pc:docMk/>
          <pc:sldMk cId="2671109753" sldId="1881838694"/>
        </pc:sldMkLst>
      </pc:sldChg>
      <pc:sldChg chg="add">
        <pc:chgData name="Victoriano Chavero Carrasco" userId="2bfc0ee977928755" providerId="LiveId" clId="{946AE342-DBD8-4C62-9839-BD019025923D}" dt="2021-03-29T15:58:33.282" v="171" actId="22"/>
        <pc:sldMkLst>
          <pc:docMk/>
          <pc:sldMk cId="4054845126" sldId="1881838695"/>
        </pc:sldMkLst>
      </pc:sldChg>
      <pc:sldChg chg="modSp add mod">
        <pc:chgData name="Victoriano Chavero Carrasco" userId="2bfc0ee977928755" providerId="LiveId" clId="{946AE342-DBD8-4C62-9839-BD019025923D}" dt="2021-03-29T15:59:15.089" v="173" actId="27636"/>
        <pc:sldMkLst>
          <pc:docMk/>
          <pc:sldMk cId="3735930379" sldId="1881838696"/>
        </pc:sldMkLst>
        <pc:spChg chg="mod">
          <ac:chgData name="Victoriano Chavero Carrasco" userId="2bfc0ee977928755" providerId="LiveId" clId="{946AE342-DBD8-4C62-9839-BD019025923D}" dt="2021-03-29T15:59:15.089" v="173" actId="27636"/>
          <ac:spMkLst>
            <pc:docMk/>
            <pc:sldMk cId="3735930379" sldId="1881838696"/>
            <ac:spMk id="18" creationId="{E9611BA2-613B-4890-9896-BDE9FDFB9E54}"/>
          </ac:spMkLst>
        </pc:spChg>
      </pc:sldChg>
      <pc:sldChg chg="modSp add mod">
        <pc:chgData name="Victoriano Chavero Carrasco" userId="2bfc0ee977928755" providerId="LiveId" clId="{946AE342-DBD8-4C62-9839-BD019025923D}" dt="2021-03-29T15:59:40.090" v="175" actId="27636"/>
        <pc:sldMkLst>
          <pc:docMk/>
          <pc:sldMk cId="1889452489" sldId="1881838697"/>
        </pc:sldMkLst>
        <pc:spChg chg="mod">
          <ac:chgData name="Victoriano Chavero Carrasco" userId="2bfc0ee977928755" providerId="LiveId" clId="{946AE342-DBD8-4C62-9839-BD019025923D}" dt="2021-03-29T15:59:40.090" v="175" actId="27636"/>
          <ac:spMkLst>
            <pc:docMk/>
            <pc:sldMk cId="1889452489" sldId="1881838697"/>
            <ac:spMk id="18" creationId="{E9611BA2-613B-4890-9896-BDE9FDFB9E54}"/>
          </ac:spMkLst>
        </pc:spChg>
      </pc:sldChg>
      <pc:sldChg chg="add">
        <pc:chgData name="Victoriano Chavero Carrasco" userId="2bfc0ee977928755" providerId="LiveId" clId="{946AE342-DBD8-4C62-9839-BD019025923D}" dt="2021-03-29T16:23:36.709" v="218" actId="22"/>
        <pc:sldMkLst>
          <pc:docMk/>
          <pc:sldMk cId="3189446810" sldId="2032092943"/>
        </pc:sldMkLst>
      </pc:sldChg>
      <pc:sldChg chg="modSp add mod">
        <pc:chgData name="Victoriano Chavero Carrasco" userId="2bfc0ee977928755" providerId="LiveId" clId="{946AE342-DBD8-4C62-9839-BD019025923D}" dt="2021-03-29T16:10:23.962" v="212" actId="27636"/>
        <pc:sldMkLst>
          <pc:docMk/>
          <pc:sldMk cId="3527268517" sldId="2032092950"/>
        </pc:sldMkLst>
        <pc:spChg chg="mod">
          <ac:chgData name="Victoriano Chavero Carrasco" userId="2bfc0ee977928755" providerId="LiveId" clId="{946AE342-DBD8-4C62-9839-BD019025923D}" dt="2021-03-29T16:10:23.962" v="212" actId="27636"/>
          <ac:spMkLst>
            <pc:docMk/>
            <pc:sldMk cId="3527268517" sldId="2032092950"/>
            <ac:spMk id="23" creationId="{B5F77B8B-879D-4FF7-8686-FB8746794054}"/>
          </ac:spMkLst>
        </pc:spChg>
      </pc:sldChg>
      <pc:sldChg chg="modSp add mod">
        <pc:chgData name="Victoriano Chavero Carrasco" userId="2bfc0ee977928755" providerId="LiveId" clId="{946AE342-DBD8-4C62-9839-BD019025923D}" dt="2021-03-29T16:00:19.632" v="177" actId="27636"/>
        <pc:sldMkLst>
          <pc:docMk/>
          <pc:sldMk cId="2710027229" sldId="2032093007"/>
        </pc:sldMkLst>
        <pc:spChg chg="mod">
          <ac:chgData name="Victoriano Chavero Carrasco" userId="2bfc0ee977928755" providerId="LiveId" clId="{946AE342-DBD8-4C62-9839-BD019025923D}" dt="2021-03-29T16:00:19.632" v="177" actId="27636"/>
          <ac:spMkLst>
            <pc:docMk/>
            <pc:sldMk cId="2710027229" sldId="2032093007"/>
            <ac:spMk id="8" creationId="{CDAE668A-BE07-4BA4-84BD-763F56DE4859}"/>
          </ac:spMkLst>
        </pc:spChg>
      </pc:sldChg>
      <pc:sldChg chg="modSp add mod">
        <pc:chgData name="Victoriano Chavero Carrasco" userId="2bfc0ee977928755" providerId="LiveId" clId="{946AE342-DBD8-4C62-9839-BD019025923D}" dt="2021-03-29T16:00:53.823" v="180" actId="27636"/>
        <pc:sldMkLst>
          <pc:docMk/>
          <pc:sldMk cId="2578810687" sldId="2032093008"/>
        </pc:sldMkLst>
        <pc:spChg chg="mod">
          <ac:chgData name="Victoriano Chavero Carrasco" userId="2bfc0ee977928755" providerId="LiveId" clId="{946AE342-DBD8-4C62-9839-BD019025923D}" dt="2021-03-29T16:00:53.823" v="180" actId="27636"/>
          <ac:spMkLst>
            <pc:docMk/>
            <pc:sldMk cId="2578810687" sldId="2032093008"/>
            <ac:spMk id="22" creationId="{0038BB1E-3309-4CC9-B998-CBC0EDD46257}"/>
          </ac:spMkLst>
        </pc:spChg>
      </pc:sldChg>
      <pc:sldChg chg="add">
        <pc:chgData name="Victoriano Chavero Carrasco" userId="2bfc0ee977928755" providerId="LiveId" clId="{946AE342-DBD8-4C62-9839-BD019025923D}" dt="2021-03-29T16:01:13.625" v="181" actId="22"/>
        <pc:sldMkLst>
          <pc:docMk/>
          <pc:sldMk cId="501953084" sldId="2032093009"/>
        </pc:sldMkLst>
      </pc:sldChg>
      <pc:sldChg chg="add">
        <pc:chgData name="Victoriano Chavero Carrasco" userId="2bfc0ee977928755" providerId="LiveId" clId="{946AE342-DBD8-4C62-9839-BD019025923D}" dt="2021-03-29T16:01:25.511" v="182" actId="22"/>
        <pc:sldMkLst>
          <pc:docMk/>
          <pc:sldMk cId="1448190960" sldId="2032093010"/>
        </pc:sldMkLst>
      </pc:sldChg>
      <pc:sldChg chg="add">
        <pc:chgData name="Victoriano Chavero Carrasco" userId="2bfc0ee977928755" providerId="LiveId" clId="{946AE342-DBD8-4C62-9839-BD019025923D}" dt="2021-03-29T16:01:48.229" v="183" actId="22"/>
        <pc:sldMkLst>
          <pc:docMk/>
          <pc:sldMk cId="1576633236" sldId="2032093011"/>
        </pc:sldMkLst>
      </pc:sldChg>
      <pc:sldChg chg="add">
        <pc:chgData name="Victoriano Chavero Carrasco" userId="2bfc0ee977928755" providerId="LiveId" clId="{946AE342-DBD8-4C62-9839-BD019025923D}" dt="2021-03-29T16:02:08.978" v="184" actId="22"/>
        <pc:sldMkLst>
          <pc:docMk/>
          <pc:sldMk cId="674915709" sldId="2032093012"/>
        </pc:sldMkLst>
      </pc:sldChg>
      <pc:sldChg chg="add">
        <pc:chgData name="Victoriano Chavero Carrasco" userId="2bfc0ee977928755" providerId="LiveId" clId="{946AE342-DBD8-4C62-9839-BD019025923D}" dt="2021-03-29T16:02:26.618" v="185" actId="22"/>
        <pc:sldMkLst>
          <pc:docMk/>
          <pc:sldMk cId="1044729202" sldId="2032093013"/>
        </pc:sldMkLst>
      </pc:sldChg>
      <pc:sldChg chg="add">
        <pc:chgData name="Victoriano Chavero Carrasco" userId="2bfc0ee977928755" providerId="LiveId" clId="{946AE342-DBD8-4C62-9839-BD019025923D}" dt="2021-03-29T16:02:43.198" v="186" actId="22"/>
        <pc:sldMkLst>
          <pc:docMk/>
          <pc:sldMk cId="645759691" sldId="2032093014"/>
        </pc:sldMkLst>
      </pc:sldChg>
      <pc:sldChg chg="add">
        <pc:chgData name="Victoriano Chavero Carrasco" userId="2bfc0ee977928755" providerId="LiveId" clId="{946AE342-DBD8-4C62-9839-BD019025923D}" dt="2021-03-29T16:03:04.351" v="187" actId="22"/>
        <pc:sldMkLst>
          <pc:docMk/>
          <pc:sldMk cId="4089478662" sldId="2032093015"/>
        </pc:sldMkLst>
      </pc:sldChg>
      <pc:sldChg chg="add">
        <pc:chgData name="Victoriano Chavero Carrasco" userId="2bfc0ee977928755" providerId="LiveId" clId="{946AE342-DBD8-4C62-9839-BD019025923D}" dt="2021-03-29T16:03:26.993" v="188" actId="22"/>
        <pc:sldMkLst>
          <pc:docMk/>
          <pc:sldMk cId="3965445994" sldId="2032093016"/>
        </pc:sldMkLst>
      </pc:sldChg>
      <pc:sldChg chg="modSp add mod">
        <pc:chgData name="Victoriano Chavero Carrasco" userId="2bfc0ee977928755" providerId="LiveId" clId="{946AE342-DBD8-4C62-9839-BD019025923D}" dt="2021-03-29T16:04:36.403" v="195" actId="14100"/>
        <pc:sldMkLst>
          <pc:docMk/>
          <pc:sldMk cId="3465746670" sldId="2032093017"/>
        </pc:sldMkLst>
        <pc:spChg chg="mod">
          <ac:chgData name="Victoriano Chavero Carrasco" userId="2bfc0ee977928755" providerId="LiveId" clId="{946AE342-DBD8-4C62-9839-BD019025923D}" dt="2021-03-29T16:04:36.403" v="195" actId="14100"/>
          <ac:spMkLst>
            <pc:docMk/>
            <pc:sldMk cId="3465746670" sldId="2032093017"/>
            <ac:spMk id="7" creationId="{B191D49B-B656-4B53-958F-EBB6326D9C85}"/>
          </ac:spMkLst>
        </pc:spChg>
        <pc:picChg chg="mod">
          <ac:chgData name="Victoriano Chavero Carrasco" userId="2bfc0ee977928755" providerId="LiveId" clId="{946AE342-DBD8-4C62-9839-BD019025923D}" dt="2021-03-29T16:04:22.084" v="192" actId="1076"/>
          <ac:picMkLst>
            <pc:docMk/>
            <pc:sldMk cId="3465746670" sldId="2032093017"/>
            <ac:picMk id="10" creationId="{2133D316-9C59-468D-81C9-F6FE5F4187B4}"/>
          </ac:picMkLst>
        </pc:picChg>
        <pc:cxnChg chg="mod">
          <ac:chgData name="Victoriano Chavero Carrasco" userId="2bfc0ee977928755" providerId="LiveId" clId="{946AE342-DBD8-4C62-9839-BD019025923D}" dt="2021-03-29T16:04:18.038" v="191" actId="1076"/>
          <ac:cxnSpMkLst>
            <pc:docMk/>
            <pc:sldMk cId="3465746670" sldId="2032093017"/>
            <ac:cxnSpMk id="22" creationId="{936FCD31-058E-4CEB-A585-C4292A9A2A47}"/>
          </ac:cxnSpMkLst>
        </pc:cxnChg>
      </pc:sldChg>
      <pc:sldChg chg="modSp add mod">
        <pc:chgData name="Victoriano Chavero Carrasco" userId="2bfc0ee977928755" providerId="LiveId" clId="{946AE342-DBD8-4C62-9839-BD019025923D}" dt="2021-03-29T16:05:24.179" v="200" actId="1076"/>
        <pc:sldMkLst>
          <pc:docMk/>
          <pc:sldMk cId="1305563507" sldId="2032093018"/>
        </pc:sldMkLst>
        <pc:spChg chg="mod">
          <ac:chgData name="Victoriano Chavero Carrasco" userId="2bfc0ee977928755" providerId="LiveId" clId="{946AE342-DBD8-4C62-9839-BD019025923D}" dt="2021-03-29T16:05:20.829" v="199" actId="14100"/>
          <ac:spMkLst>
            <pc:docMk/>
            <pc:sldMk cId="1305563507" sldId="2032093018"/>
            <ac:spMk id="23" creationId="{434DEA17-7D19-C247-A000-766709E37D46}"/>
          </ac:spMkLst>
        </pc:spChg>
        <pc:picChg chg="mod">
          <ac:chgData name="Victoriano Chavero Carrasco" userId="2bfc0ee977928755" providerId="LiveId" clId="{946AE342-DBD8-4C62-9839-BD019025923D}" dt="2021-03-29T16:05:13.674" v="197" actId="1076"/>
          <ac:picMkLst>
            <pc:docMk/>
            <pc:sldMk cId="1305563507" sldId="2032093018"/>
            <ac:picMk id="2050" creationId="{409407F7-0327-4642-BC09-592143236DE2}"/>
          </ac:picMkLst>
        </pc:picChg>
        <pc:cxnChg chg="mod">
          <ac:chgData name="Victoriano Chavero Carrasco" userId="2bfc0ee977928755" providerId="LiveId" clId="{946AE342-DBD8-4C62-9839-BD019025923D}" dt="2021-03-29T16:05:24.179" v="200" actId="1076"/>
          <ac:cxnSpMkLst>
            <pc:docMk/>
            <pc:sldMk cId="1305563507" sldId="2032093018"/>
            <ac:cxnSpMk id="25" creationId="{E2E088BD-D54B-C44E-85A0-33452B188161}"/>
          </ac:cxnSpMkLst>
        </pc:cxnChg>
      </pc:sldChg>
      <pc:sldChg chg="add">
        <pc:chgData name="Victoriano Chavero Carrasco" userId="2bfc0ee977928755" providerId="LiveId" clId="{946AE342-DBD8-4C62-9839-BD019025923D}" dt="2021-03-29T16:07:40.494" v="201" actId="22"/>
        <pc:sldMkLst>
          <pc:docMk/>
          <pc:sldMk cId="1454751898" sldId="2032093019"/>
        </pc:sldMkLst>
      </pc:sldChg>
      <pc:sldChg chg="modSp add mod">
        <pc:chgData name="Victoriano Chavero Carrasco" userId="2bfc0ee977928755" providerId="LiveId" clId="{946AE342-DBD8-4C62-9839-BD019025923D}" dt="2021-03-29T16:07:57.012" v="203" actId="27636"/>
        <pc:sldMkLst>
          <pc:docMk/>
          <pc:sldMk cId="2617307343" sldId="2032093020"/>
        </pc:sldMkLst>
        <pc:spChg chg="mod">
          <ac:chgData name="Victoriano Chavero Carrasco" userId="2bfc0ee977928755" providerId="LiveId" clId="{946AE342-DBD8-4C62-9839-BD019025923D}" dt="2021-03-29T16:07:57.012" v="203" actId="27636"/>
          <ac:spMkLst>
            <pc:docMk/>
            <pc:sldMk cId="2617307343" sldId="2032093020"/>
            <ac:spMk id="2" creationId="{60310678-FE02-4300-ABAF-33735AF0E72E}"/>
          </ac:spMkLst>
        </pc:spChg>
      </pc:sldChg>
      <pc:sldChg chg="modSp add mod">
        <pc:chgData name="Victoriano Chavero Carrasco" userId="2bfc0ee977928755" providerId="LiveId" clId="{946AE342-DBD8-4C62-9839-BD019025923D}" dt="2021-03-29T16:08:33.952" v="205" actId="27636"/>
        <pc:sldMkLst>
          <pc:docMk/>
          <pc:sldMk cId="1449505852" sldId="2032093021"/>
        </pc:sldMkLst>
        <pc:spChg chg="mod">
          <ac:chgData name="Victoriano Chavero Carrasco" userId="2bfc0ee977928755" providerId="LiveId" clId="{946AE342-DBD8-4C62-9839-BD019025923D}" dt="2021-03-29T16:08:33.952" v="205" actId="27636"/>
          <ac:spMkLst>
            <pc:docMk/>
            <pc:sldMk cId="1449505852" sldId="2032093021"/>
            <ac:spMk id="2" creationId="{54742607-570D-41EB-828E-6768ECCA6259}"/>
          </ac:spMkLst>
        </pc:spChg>
      </pc:sldChg>
      <pc:sldChg chg="add">
        <pc:chgData name="Victoriano Chavero Carrasco" userId="2bfc0ee977928755" providerId="LiveId" clId="{946AE342-DBD8-4C62-9839-BD019025923D}" dt="2021-03-29T16:08:45.972" v="206" actId="22"/>
        <pc:sldMkLst>
          <pc:docMk/>
          <pc:sldMk cId="3234949298" sldId="2032093022"/>
        </pc:sldMkLst>
      </pc:sldChg>
      <pc:sldChg chg="modSp add mod">
        <pc:chgData name="Victoriano Chavero Carrasco" userId="2bfc0ee977928755" providerId="LiveId" clId="{946AE342-DBD8-4C62-9839-BD019025923D}" dt="2021-03-29T16:09:17.446" v="208" actId="27636"/>
        <pc:sldMkLst>
          <pc:docMk/>
          <pc:sldMk cId="1909076486" sldId="2032093023"/>
        </pc:sldMkLst>
        <pc:spChg chg="mod">
          <ac:chgData name="Victoriano Chavero Carrasco" userId="2bfc0ee977928755" providerId="LiveId" clId="{946AE342-DBD8-4C62-9839-BD019025923D}" dt="2021-03-29T16:09:17.446" v="208" actId="27636"/>
          <ac:spMkLst>
            <pc:docMk/>
            <pc:sldMk cId="1909076486" sldId="2032093023"/>
            <ac:spMk id="2" creationId="{1377371F-BE4B-0342-AEEF-C8C813596D33}"/>
          </ac:spMkLst>
        </pc:spChg>
      </pc:sldChg>
      <pc:sldChg chg="add">
        <pc:chgData name="Victoriano Chavero Carrasco" userId="2bfc0ee977928755" providerId="LiveId" clId="{946AE342-DBD8-4C62-9839-BD019025923D}" dt="2021-03-29T16:09:32.928" v="209" actId="22"/>
        <pc:sldMkLst>
          <pc:docMk/>
          <pc:sldMk cId="1329948885" sldId="2032093024"/>
        </pc:sldMkLst>
      </pc:sldChg>
      <pc:sldChg chg="add">
        <pc:chgData name="Victoriano Chavero Carrasco" userId="2bfc0ee977928755" providerId="LiveId" clId="{946AE342-DBD8-4C62-9839-BD019025923D}" dt="2021-03-29T16:09:50.255" v="210" actId="22"/>
        <pc:sldMkLst>
          <pc:docMk/>
          <pc:sldMk cId="2989950484" sldId="2032093025"/>
        </pc:sldMkLst>
      </pc:sldChg>
      <pc:sldChg chg="add">
        <pc:chgData name="Victoriano Chavero Carrasco" userId="2bfc0ee977928755" providerId="LiveId" clId="{946AE342-DBD8-4C62-9839-BD019025923D}" dt="2021-03-29T16:10:42.002" v="213" actId="22"/>
        <pc:sldMkLst>
          <pc:docMk/>
          <pc:sldMk cId="846357746" sldId="2032093026"/>
        </pc:sldMkLst>
      </pc:sldChg>
      <pc:sldChg chg="add">
        <pc:chgData name="Victoriano Chavero Carrasco" userId="2bfc0ee977928755" providerId="LiveId" clId="{946AE342-DBD8-4C62-9839-BD019025923D}" dt="2021-03-29T16:11:54.292" v="214" actId="22"/>
        <pc:sldMkLst>
          <pc:docMk/>
          <pc:sldMk cId="1981732777" sldId="2032093027"/>
        </pc:sldMkLst>
      </pc:sldChg>
      <pc:sldChg chg="add">
        <pc:chgData name="Victoriano Chavero Carrasco" userId="2bfc0ee977928755" providerId="LiveId" clId="{946AE342-DBD8-4C62-9839-BD019025923D}" dt="2021-03-29T16:22:42.699" v="215" actId="22"/>
        <pc:sldMkLst>
          <pc:docMk/>
          <pc:sldMk cId="761278358" sldId="2032093028"/>
        </pc:sldMkLst>
      </pc:sldChg>
      <pc:sldChg chg="add">
        <pc:chgData name="Victoriano Chavero Carrasco" userId="2bfc0ee977928755" providerId="LiveId" clId="{946AE342-DBD8-4C62-9839-BD019025923D}" dt="2021-03-29T16:22:57.031" v="216" actId="22"/>
        <pc:sldMkLst>
          <pc:docMk/>
          <pc:sldMk cId="3805374657" sldId="2032093029"/>
        </pc:sldMkLst>
      </pc:sldChg>
      <pc:sldChg chg="add">
        <pc:chgData name="Victoriano Chavero Carrasco" userId="2bfc0ee977928755" providerId="LiveId" clId="{946AE342-DBD8-4C62-9839-BD019025923D}" dt="2021-03-29T16:23:08.795" v="217" actId="22"/>
        <pc:sldMkLst>
          <pc:docMk/>
          <pc:sldMk cId="2872953869" sldId="2032093030"/>
        </pc:sldMkLst>
      </pc:sldChg>
      <pc:sldChg chg="add">
        <pc:chgData name="Victoriano Chavero Carrasco" userId="2bfc0ee977928755" providerId="LiveId" clId="{946AE342-DBD8-4C62-9839-BD019025923D}" dt="2021-03-29T16:23:52.949" v="219" actId="22"/>
        <pc:sldMkLst>
          <pc:docMk/>
          <pc:sldMk cId="1225363227" sldId="2032093031"/>
        </pc:sldMkLst>
      </pc:sldChg>
      <pc:sldChg chg="add">
        <pc:chgData name="Victoriano Chavero Carrasco" userId="2bfc0ee977928755" providerId="LiveId" clId="{946AE342-DBD8-4C62-9839-BD019025923D}" dt="2021-03-29T16:24:14.161" v="220" actId="22"/>
        <pc:sldMkLst>
          <pc:docMk/>
          <pc:sldMk cId="1731442656" sldId="2032093032"/>
        </pc:sldMkLst>
      </pc:sldChg>
      <pc:sldChg chg="add">
        <pc:chgData name="Victoriano Chavero Carrasco" userId="2bfc0ee977928755" providerId="LiveId" clId="{946AE342-DBD8-4C62-9839-BD019025923D}" dt="2021-03-29T16:24:31.475" v="221" actId="22"/>
        <pc:sldMkLst>
          <pc:docMk/>
          <pc:sldMk cId="1556404304" sldId="2032093033"/>
        </pc:sldMkLst>
      </pc:sldChg>
      <pc:sldChg chg="modSp new mod">
        <pc:chgData name="Victoriano Chavero Carrasco" userId="2bfc0ee977928755" providerId="LiveId" clId="{946AE342-DBD8-4C62-9839-BD019025923D}" dt="2021-03-31T10:36:33.064" v="286" actId="20577"/>
        <pc:sldMkLst>
          <pc:docMk/>
          <pc:sldMk cId="1066602162" sldId="2032093034"/>
        </pc:sldMkLst>
        <pc:spChg chg="mod">
          <ac:chgData name="Victoriano Chavero Carrasco" userId="2bfc0ee977928755" providerId="LiveId" clId="{946AE342-DBD8-4C62-9839-BD019025923D}" dt="2021-03-31T10:36:33.064" v="286" actId="20577"/>
          <ac:spMkLst>
            <pc:docMk/>
            <pc:sldMk cId="1066602162" sldId="2032093034"/>
            <ac:spMk id="3" creationId="{B7CF6D66-D936-4C70-8F43-F5EC19977CC0}"/>
          </ac:spMkLst>
        </pc:spChg>
      </pc:sldChg>
      <pc:sldMasterChg chg="addSldLayout modSldLayout">
        <pc:chgData name="Victoriano Chavero Carrasco" userId="2bfc0ee977928755" providerId="LiveId" clId="{946AE342-DBD8-4C62-9839-BD019025923D}" dt="2021-03-29T16:02:08.978" v="184" actId="22"/>
        <pc:sldMasterMkLst>
          <pc:docMk/>
          <pc:sldMasterMk cId="2578389866" sldId="2147483648"/>
        </pc:sldMasterMkLst>
        <pc:sldLayoutChg chg="add mod">
          <pc:chgData name="Victoriano Chavero Carrasco" userId="2bfc0ee977928755" providerId="LiveId" clId="{946AE342-DBD8-4C62-9839-BD019025923D}" dt="2021-03-29T15:41:28.799" v="0" actId="22"/>
          <pc:sldLayoutMkLst>
            <pc:docMk/>
            <pc:sldMasterMk cId="2578389866" sldId="2147483648"/>
            <pc:sldLayoutMk cId="3149958983" sldId="2147483660"/>
          </pc:sldLayoutMkLst>
        </pc:sldLayoutChg>
        <pc:sldLayoutChg chg="add mod replId">
          <pc:chgData name="Victoriano Chavero Carrasco" userId="2bfc0ee977928755" providerId="LiveId" clId="{946AE342-DBD8-4C62-9839-BD019025923D}" dt="2021-03-29T16:01:13.625" v="181" actId="22"/>
          <pc:sldLayoutMkLst>
            <pc:docMk/>
            <pc:sldMasterMk cId="2578389866" sldId="2147483648"/>
            <pc:sldLayoutMk cId="1131907581" sldId="2147483678"/>
          </pc:sldLayoutMkLst>
        </pc:sldLayoutChg>
        <pc:sldLayoutChg chg="add mod">
          <pc:chgData name="Victoriano Chavero Carrasco" userId="2bfc0ee977928755" providerId="LiveId" clId="{946AE342-DBD8-4C62-9839-BD019025923D}" dt="2021-03-29T16:02:08.978" v="184" actId="22"/>
          <pc:sldLayoutMkLst>
            <pc:docMk/>
            <pc:sldMasterMk cId="2578389866" sldId="2147483648"/>
            <pc:sldLayoutMk cId="3512262537" sldId="214748367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4"/>
            </a:solidFill>
            <a:ln>
              <a:noFill/>
            </a:ln>
            <a:effectLst/>
          </c:spPr>
          <c:invertIfNegative val="0"/>
          <c:cat>
            <c:strRef>
              <c:f>Hoja1!$A$2:$A$4</c:f>
              <c:strCache>
                <c:ptCount val="3"/>
                <c:pt idx="0">
                  <c:v>N=70</c:v>
                </c:pt>
                <c:pt idx="1">
                  <c:v>Categoría 2</c:v>
                </c:pt>
                <c:pt idx="2">
                  <c:v>Categoría 3</c:v>
                </c:pt>
              </c:strCache>
            </c:strRef>
          </c:cat>
          <c:val>
            <c:numRef>
              <c:f>Hoja1!$B$2:$B$4</c:f>
              <c:numCache>
                <c:formatCode>0%</c:formatCode>
                <c:ptCount val="3"/>
                <c:pt idx="0">
                  <c:v>0.04</c:v>
                </c:pt>
                <c:pt idx="1">
                  <c:v>0.06</c:v>
                </c:pt>
                <c:pt idx="2">
                  <c:v>0.05</c:v>
                </c:pt>
              </c:numCache>
            </c:numRef>
          </c:val>
          <c:extLst>
            <c:ext xmlns:c16="http://schemas.microsoft.com/office/drawing/2014/chart" uri="{C3380CC4-5D6E-409C-BE32-E72D297353CC}">
              <c16:uniqueId val="{00000000-F276-4059-AE09-DC58363B7D70}"/>
            </c:ext>
          </c:extLst>
        </c:ser>
        <c:ser>
          <c:idx val="1"/>
          <c:order val="1"/>
          <c:tx>
            <c:strRef>
              <c:f>Hoja1!$C$1</c:f>
              <c:strCache>
                <c:ptCount val="1"/>
                <c:pt idx="0">
                  <c:v>Serie 2</c:v>
                </c:pt>
              </c:strCache>
            </c:strRef>
          </c:tx>
          <c:spPr>
            <a:solidFill>
              <a:schemeClr val="bg2">
                <a:lumMod val="50000"/>
              </a:schemeClr>
            </a:solidFill>
            <a:ln>
              <a:noFill/>
            </a:ln>
            <a:effectLst/>
          </c:spPr>
          <c:invertIfNegative val="0"/>
          <c:cat>
            <c:strRef>
              <c:f>Hoja1!$A$2:$A$4</c:f>
              <c:strCache>
                <c:ptCount val="3"/>
                <c:pt idx="0">
                  <c:v>N=70</c:v>
                </c:pt>
                <c:pt idx="1">
                  <c:v>Categoría 2</c:v>
                </c:pt>
                <c:pt idx="2">
                  <c:v>Categoría 3</c:v>
                </c:pt>
              </c:strCache>
            </c:strRef>
          </c:cat>
          <c:val>
            <c:numRef>
              <c:f>Hoja1!$C$2:$C$4</c:f>
              <c:numCache>
                <c:formatCode>0%</c:formatCode>
                <c:ptCount val="3"/>
                <c:pt idx="0">
                  <c:v>0.13</c:v>
                </c:pt>
                <c:pt idx="1">
                  <c:v>0.25</c:v>
                </c:pt>
                <c:pt idx="2">
                  <c:v>0.33</c:v>
                </c:pt>
              </c:numCache>
            </c:numRef>
          </c:val>
          <c:extLst>
            <c:ext xmlns:c16="http://schemas.microsoft.com/office/drawing/2014/chart" uri="{C3380CC4-5D6E-409C-BE32-E72D297353CC}">
              <c16:uniqueId val="{00000001-F276-4059-AE09-DC58363B7D70}"/>
            </c:ext>
          </c:extLst>
        </c:ser>
        <c:dLbls>
          <c:showLegendKey val="0"/>
          <c:showVal val="0"/>
          <c:showCatName val="0"/>
          <c:showSerName val="0"/>
          <c:showPercent val="0"/>
          <c:showBubbleSize val="0"/>
        </c:dLbls>
        <c:gapWidth val="84"/>
        <c:overlap val="-10"/>
        <c:axId val="1711973160"/>
        <c:axId val="1711981032"/>
      </c:barChart>
      <c:catAx>
        <c:axId val="171197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ES"/>
          </a:p>
        </c:txPr>
        <c:crossAx val="1711981032"/>
        <c:crosses val="autoZero"/>
        <c:auto val="1"/>
        <c:lblAlgn val="ctr"/>
        <c:lblOffset val="100"/>
        <c:noMultiLvlLbl val="0"/>
      </c:catAx>
      <c:valAx>
        <c:axId val="1711981032"/>
        <c:scaling>
          <c:orientation val="minMax"/>
        </c:scaling>
        <c:delete val="1"/>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crossAx val="1711973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4"/>
            </a:solidFill>
            <a:ln>
              <a:noFill/>
            </a:ln>
            <a:effectLst/>
          </c:spPr>
          <c:invertIfNegative val="0"/>
          <c:cat>
            <c:strRef>
              <c:f>Hoja1!$A$2:$A$6</c:f>
              <c:strCache>
                <c:ptCount val="5"/>
                <c:pt idx="0">
                  <c:v>N=70
p=0.221</c:v>
                </c:pt>
                <c:pt idx="1">
                  <c:v>Categoría 2</c:v>
                </c:pt>
                <c:pt idx="2">
                  <c:v>Categoría 3</c:v>
                </c:pt>
                <c:pt idx="3">
                  <c:v>Categoría 4</c:v>
                </c:pt>
                <c:pt idx="4">
                  <c:v>Categoría 5</c:v>
                </c:pt>
              </c:strCache>
            </c:strRef>
          </c:cat>
          <c:val>
            <c:numRef>
              <c:f>Hoja1!$B$2:$B$6</c:f>
              <c:numCache>
                <c:formatCode>0%</c:formatCode>
                <c:ptCount val="5"/>
                <c:pt idx="0">
                  <c:v>0.04</c:v>
                </c:pt>
                <c:pt idx="1">
                  <c:v>0.13</c:v>
                </c:pt>
                <c:pt idx="2">
                  <c:v>0.08</c:v>
                </c:pt>
                <c:pt idx="3">
                  <c:v>0.14000000000000001</c:v>
                </c:pt>
                <c:pt idx="4">
                  <c:v>0.13</c:v>
                </c:pt>
              </c:numCache>
            </c:numRef>
          </c:val>
          <c:extLst>
            <c:ext xmlns:c16="http://schemas.microsoft.com/office/drawing/2014/chart" uri="{C3380CC4-5D6E-409C-BE32-E72D297353CC}">
              <c16:uniqueId val="{00000000-A150-4AAC-B053-8ED873050AB4}"/>
            </c:ext>
          </c:extLst>
        </c:ser>
        <c:ser>
          <c:idx val="1"/>
          <c:order val="1"/>
          <c:tx>
            <c:strRef>
              <c:f>Hoja1!$C$1</c:f>
              <c:strCache>
                <c:ptCount val="1"/>
                <c:pt idx="0">
                  <c:v>Serie 2</c:v>
                </c:pt>
              </c:strCache>
            </c:strRef>
          </c:tx>
          <c:spPr>
            <a:solidFill>
              <a:schemeClr val="bg2">
                <a:lumMod val="50000"/>
              </a:schemeClr>
            </a:solidFill>
            <a:ln>
              <a:noFill/>
            </a:ln>
            <a:effectLst/>
          </c:spPr>
          <c:invertIfNegative val="0"/>
          <c:cat>
            <c:strRef>
              <c:f>Hoja1!$A$2:$A$6</c:f>
              <c:strCache>
                <c:ptCount val="5"/>
                <c:pt idx="0">
                  <c:v>N=70
p=0.221</c:v>
                </c:pt>
                <c:pt idx="1">
                  <c:v>Categoría 2</c:v>
                </c:pt>
                <c:pt idx="2">
                  <c:v>Categoría 3</c:v>
                </c:pt>
                <c:pt idx="3">
                  <c:v>Categoría 4</c:v>
                </c:pt>
                <c:pt idx="4">
                  <c:v>Categoría 5</c:v>
                </c:pt>
              </c:strCache>
            </c:strRef>
          </c:cat>
          <c:val>
            <c:numRef>
              <c:f>Hoja1!$C$2:$C$6</c:f>
              <c:numCache>
                <c:formatCode>0%</c:formatCode>
                <c:ptCount val="5"/>
                <c:pt idx="0">
                  <c:v>0.44</c:v>
                </c:pt>
                <c:pt idx="1">
                  <c:v>0.6</c:v>
                </c:pt>
                <c:pt idx="2">
                  <c:v>0.44</c:v>
                </c:pt>
                <c:pt idx="3">
                  <c:v>0.48</c:v>
                </c:pt>
                <c:pt idx="4">
                  <c:v>0.46</c:v>
                </c:pt>
              </c:numCache>
            </c:numRef>
          </c:val>
          <c:extLst>
            <c:ext xmlns:c16="http://schemas.microsoft.com/office/drawing/2014/chart" uri="{C3380CC4-5D6E-409C-BE32-E72D297353CC}">
              <c16:uniqueId val="{00000001-A150-4AAC-B053-8ED873050AB4}"/>
            </c:ext>
          </c:extLst>
        </c:ser>
        <c:dLbls>
          <c:showLegendKey val="0"/>
          <c:showVal val="0"/>
          <c:showCatName val="0"/>
          <c:showSerName val="0"/>
          <c:showPercent val="0"/>
          <c:showBubbleSize val="0"/>
        </c:dLbls>
        <c:gapWidth val="84"/>
        <c:overlap val="-10"/>
        <c:axId val="1711973160"/>
        <c:axId val="1711981032"/>
      </c:barChart>
      <c:catAx>
        <c:axId val="171197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ES"/>
          </a:p>
        </c:txPr>
        <c:crossAx val="1711981032"/>
        <c:crosses val="autoZero"/>
        <c:auto val="1"/>
        <c:lblAlgn val="ctr"/>
        <c:lblOffset val="100"/>
        <c:noMultiLvlLbl val="0"/>
      </c:catAx>
      <c:valAx>
        <c:axId val="1711981032"/>
        <c:scaling>
          <c:orientation val="minMax"/>
        </c:scaling>
        <c:delete val="1"/>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crossAx val="1711973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1-23T13:51:55.507" idx="20">
    <p:pos x="5202" y="150"/>
    <p:text>Cambiado el título "TENEMOS EN CUENTA LA ADHERENCIA Y LA TOMA CORRECTA DE LA TERAPIA INHALADA?" por el que se proponía en la ppt ¿Está la adherencia relacionada con el dispositivo?</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18T18:42:00.924" idx="15">
    <p:pos x="10" y="10"/>
    <p:text>Unificar la diapositiva 19 y 20 de forma similar a la que aparece aquí</p:text>
    <p:extLst>
      <p:ext uri="{C676402C-5697-4E1C-873F-D02D1690AC5C}">
        <p15:threadingInfo xmlns:p15="http://schemas.microsoft.com/office/powerpoint/2012/main" timeZoneBias="-60"/>
      </p:ext>
    </p:extLst>
  </p:cm>
  <p:cm authorId="2" dt="2021-01-22T13:06:24.043" idx="3">
    <p:pos x="10" y="146"/>
    <p:text>aQUÍ POR QUÉ NO PODEMOS PONER LOS SÍMBOLOS DE LOS DISPOSITIVOS¿?</p:text>
    <p:extLst>
      <p:ext uri="{C676402C-5697-4E1C-873F-D02D1690AC5C}">
        <p15:threadingInfo xmlns:p15="http://schemas.microsoft.com/office/powerpoint/2012/main" timeZoneBias="-60">
          <p15:parentCm authorId="1" idx="15"/>
        </p15:threadingInfo>
      </p:ext>
    </p:extLst>
  </p:cm>
  <p:cm authorId="1" dt="2021-01-22T20:51:01.378" idx="19">
    <p:pos x="10" y="282"/>
    <p:text>No podemos modificar las gráficas y los símbolos de dispositivo se cuentan como modificación...</p:text>
    <p:extLst>
      <p:ext uri="{C676402C-5697-4E1C-873F-D02D1690AC5C}">
        <p15:threadingInfo xmlns:p15="http://schemas.microsoft.com/office/powerpoint/2012/main" timeZoneBias="-60">
          <p15:parentCm authorId="1" idx="15"/>
        </p15:threadingInfo>
      </p:ext>
    </p:extLst>
  </p:cm>
  <p:cm authorId="1" dt="2021-01-23T14:04:22.613" idx="21">
    <p:pos x="10" y="418"/>
    <p:text>Tu comentario: "Este gráfico está mal hecho, las barras altas son los comparadores no¿?" Están bien, pero en el artículo a Ellipta lo ponen oscuro</p:text>
    <p:extLst>
      <p:ext uri="{C676402C-5697-4E1C-873F-D02D1690AC5C}">
        <p15:threadingInfo xmlns:p15="http://schemas.microsoft.com/office/powerpoint/2012/main" timeZoneBias="-60">
          <p15:parentCm authorId="1" idx="15"/>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18T18:42:31.632" idx="16">
    <p:pos x="1705" y="941"/>
    <p:text>¿POdríais borrar/tapar el texto amarillo que aparece en la foto?</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99166-13F0-4C41-A6E3-F85CA0B6AE72}" type="datetimeFigureOut">
              <a:rPr lang="es-ES" smtClean="0"/>
              <a:t>17/04/2021</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8B6F3-7793-48EE-84DD-ADD68927414C}" type="slidenum">
              <a:rPr lang="es-ES" smtClean="0"/>
              <a:t>‹Nº›</a:t>
            </a:fld>
            <a:endParaRPr lang="es-ES" dirty="0"/>
          </a:p>
        </p:txBody>
      </p:sp>
    </p:spTree>
    <p:extLst>
      <p:ext uri="{BB962C8B-B14F-4D97-AF65-F5344CB8AC3E}">
        <p14:creationId xmlns:p14="http://schemas.microsoft.com/office/powerpoint/2010/main" val="25182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emps.gob.es/cima/inicial.do"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73F61-38FC-4DC5-9369-CF13912ECB8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0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Sin embargo, con el uso de los sistemas de polvo seco multidosis existen bastantes errores conceptuales, que se han mantenido a largo del tiempo y que inducen a tomar decisiones incorrectas.</a:t>
            </a:r>
          </a:p>
          <a:p>
            <a:endParaRPr lang="es-ES_tradnl" dirty="0"/>
          </a:p>
          <a:p>
            <a:r>
              <a:rPr lang="es-ES_tradnl" dirty="0"/>
              <a:t>El error más extendido es sobre su resistencia.</a:t>
            </a:r>
          </a:p>
          <a:p>
            <a:endParaRPr lang="es-ES_tradnl" dirty="0"/>
          </a:p>
          <a:p>
            <a:r>
              <a:rPr lang="es-ES_tradnl" dirty="0"/>
              <a:t>Como puede verse, uno de los sistemas que tiene mayor resistencia es el Handihaler, que se ha utilizado muchos años en pacientes con EPOC, incluso con formas muy graves. </a:t>
            </a:r>
          </a:p>
          <a:p>
            <a:endParaRPr lang="es-ES_tradnl" dirty="0"/>
          </a:p>
          <a:p>
            <a:r>
              <a:rPr lang="es-ES_tradnl" dirty="0"/>
              <a:t>Para entenderlo mejor, podemos comparar el inhalador con una bicicleta con diferentes opciones de cambio. Si con el sistema de cambios creamos una alta resistencia, cada pedalada va a generar una gran desplazamiento de la bicicleta, pero corremos el riesgo de no tener la fuerza suficiente para dar esa pedalada (esto es lo que ocurre con sistemas de alta resistencia). Por el contrario si la resistencia es demasiado baja vamos a dar mucho pedaleo pero apenas se va a mover la bicicleta. Esto es lo que ocurre con los inhaladores de baja resistencia. Como lo que realmente importa es la caída de presión, que es lo que libera el fármaco del transportador (habitualmente sacarosa) los sistemas de baja resistencia requieren flujos muy altos para poder liberar el fármaco, con lo cual al final pueden ser altamente ineficientes.</a:t>
            </a:r>
          </a:p>
          <a:p>
            <a:endParaRPr lang="es-ES_tradnl" dirty="0"/>
          </a:p>
          <a:p>
            <a:r>
              <a:rPr lang="es-ES_tradnl" dirty="0"/>
              <a:t>Por lo tanto, en el tema de la resistencia de un inhalador es como la velocidad en autopista, debe ser la adecuada, ni más ni menos, para ser eficiente en la liberación y depósito pulmonar del fármaco que es lo que nos interesa..</a:t>
            </a:r>
          </a:p>
          <a:p>
            <a:endParaRPr lang="es-ES_tradnl" dirty="0"/>
          </a:p>
          <a:p>
            <a:r>
              <a:rPr lang="es-ES_tradnl" dirty="0"/>
              <a:t>El dispositivo Ellipta se encuentra en ese grupo de resistencias medias, que es el más adecuado para la administración de un fármaco inhalado.</a:t>
            </a:r>
          </a:p>
          <a:p>
            <a:endParaRPr lang="es-ES_tradnl" dirty="0"/>
          </a:p>
        </p:txBody>
      </p:sp>
      <p:sp>
        <p:nvSpPr>
          <p:cNvPr id="4" name="Marcador de número de diapositiva 3"/>
          <p:cNvSpPr>
            <a:spLocks noGrp="1"/>
          </p:cNvSpPr>
          <p:nvPr>
            <p:ph type="sldNum" sz="quarter" idx="5"/>
          </p:nvPr>
        </p:nvSpPr>
        <p:spPr/>
        <p:txBody>
          <a:bodyPr/>
          <a:lstStyle/>
          <a:p>
            <a:fld id="{1FFA5F97-7094-4790-A225-B7B2F8103E9E}" type="slidenum">
              <a:rPr lang="es-ES_tradnl" smtClean="0"/>
              <a:t>18</a:t>
            </a:fld>
            <a:endParaRPr lang="es-ES_tradnl" dirty="0"/>
          </a:p>
        </p:txBody>
      </p:sp>
    </p:spTree>
    <p:extLst>
      <p:ext uri="{BB962C8B-B14F-4D97-AF65-F5344CB8AC3E}">
        <p14:creationId xmlns:p14="http://schemas.microsoft.com/office/powerpoint/2010/main" val="230724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Sin embargo, con el uso de los sistemas de polvo seco multidosis existen bastantes errores conceptuales, que se han mantenido a largo del tiempo y que inducen a tomar decisiones incorrectas.</a:t>
            </a:r>
          </a:p>
          <a:p>
            <a:endParaRPr lang="es-ES_tradnl" dirty="0"/>
          </a:p>
          <a:p>
            <a:r>
              <a:rPr lang="es-ES_tradnl" dirty="0"/>
              <a:t>El error más extendido es sobre su resistencia.</a:t>
            </a:r>
          </a:p>
          <a:p>
            <a:endParaRPr lang="es-ES_tradnl" dirty="0"/>
          </a:p>
          <a:p>
            <a:r>
              <a:rPr lang="es-ES_tradnl" dirty="0"/>
              <a:t>Como puede verse, uno de los sistemas que tiene mayor resistencia es el Handihaler, que se ha utilizado muchos años en pacientes con EPOC, incluso con formas muy graves. </a:t>
            </a:r>
          </a:p>
          <a:p>
            <a:endParaRPr lang="es-ES_tradnl" dirty="0"/>
          </a:p>
          <a:p>
            <a:r>
              <a:rPr lang="es-ES_tradnl" dirty="0"/>
              <a:t>Para entenderlo mejor, podemos comparar el inhalador con una bicicleta con diferentes opciones de cambio. Si con el sistema de cambios creamos una alta resistencia, cada pedalada va a generar una gran desplazamiento de la bicicleta, pero corremos el riesgo de no tener la fuerza suficiente para dar esa pedalada (esto es lo que ocurre con sistemas de alta resistencia). Por el contrario si la resistencia es demasiado baja vamos a dar mucho pedaleo pero apenas se va a mover la bicicleta. Esto es lo que ocurre con los inhaladores de baja resistencia. Como lo que realmente importa es la caída de presión, que es lo que libera el fármaco del transportador (habitualmente sacarosa) los sistemas de baja resistencia requieren flujos muy altos para poder liberar el fármaco, con lo cual al final pueden ser altamente ineficientes.</a:t>
            </a:r>
          </a:p>
          <a:p>
            <a:endParaRPr lang="es-ES_tradnl" dirty="0"/>
          </a:p>
          <a:p>
            <a:r>
              <a:rPr lang="es-ES_tradnl" dirty="0"/>
              <a:t>Por lo tanto, en el tema de la resistencia de un inhalador es como la velocidad en autopista, debe ser la adecuada, ni más ni menos, para ser eficiente en la liberación y depósito pulmonar del fármaco que es lo que nos interesa..</a:t>
            </a:r>
          </a:p>
          <a:p>
            <a:endParaRPr lang="es-ES_tradnl" dirty="0"/>
          </a:p>
          <a:p>
            <a:r>
              <a:rPr lang="es-ES_tradnl" dirty="0"/>
              <a:t>El dispositivo Ellipta se encuentra en ese grupo de resistencias medias, que es el más adecuado para la administración de un fármaco inhalado.</a:t>
            </a:r>
          </a:p>
          <a:p>
            <a:endParaRPr lang="es-ES_tradnl" dirty="0"/>
          </a:p>
        </p:txBody>
      </p:sp>
      <p:sp>
        <p:nvSpPr>
          <p:cNvPr id="4" name="Marcador de número de diapositiva 3"/>
          <p:cNvSpPr>
            <a:spLocks noGrp="1"/>
          </p:cNvSpPr>
          <p:nvPr>
            <p:ph type="sldNum" sz="quarter" idx="5"/>
          </p:nvPr>
        </p:nvSpPr>
        <p:spPr/>
        <p:txBody>
          <a:bodyPr/>
          <a:lstStyle/>
          <a:p>
            <a:fld id="{1FFA5F97-7094-4790-A225-B7B2F8103E9E}" type="slidenum">
              <a:rPr lang="es-ES_tradnl" smtClean="0"/>
              <a:t>20</a:t>
            </a:fld>
            <a:endParaRPr lang="es-ES_tradnl" dirty="0"/>
          </a:p>
        </p:txBody>
      </p:sp>
    </p:spTree>
    <p:extLst>
      <p:ext uri="{BB962C8B-B14F-4D97-AF65-F5344CB8AC3E}">
        <p14:creationId xmlns:p14="http://schemas.microsoft.com/office/powerpoint/2010/main" val="3458447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Esa resistencia media del sistema Ellipta, que es la buena para la liberación del fármaco no es ningún problema para la inmensa mayoría de los pacientes dado que prácticamente todos son capaces de generar flujos inspiratorios suficientes para que el inhalador funcione correctamente.</a:t>
            </a:r>
          </a:p>
          <a:p>
            <a:endParaRPr lang="es-ES_tradnl" dirty="0"/>
          </a:p>
        </p:txBody>
      </p:sp>
      <p:sp>
        <p:nvSpPr>
          <p:cNvPr id="4" name="Slide Number Placeholder 3"/>
          <p:cNvSpPr>
            <a:spLocks noGrp="1"/>
          </p:cNvSpPr>
          <p:nvPr>
            <p:ph type="sldNum" sz="quarter" idx="5"/>
          </p:nvPr>
        </p:nvSpPr>
        <p:spPr/>
        <p:txBody>
          <a:bodyPr/>
          <a:lstStyle/>
          <a:p>
            <a:fld id="{C6973F61-38FC-4DC5-9369-CF13912ECB8F}" type="slidenum">
              <a:rPr lang="es-ES" smtClean="0"/>
              <a:t>21</a:t>
            </a:fld>
            <a:endParaRPr lang="es-ES" dirty="0"/>
          </a:p>
        </p:txBody>
      </p:sp>
    </p:spTree>
    <p:extLst>
      <p:ext uri="{BB962C8B-B14F-4D97-AF65-F5344CB8AC3E}">
        <p14:creationId xmlns:p14="http://schemas.microsoft.com/office/powerpoint/2010/main" val="4219118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5774" marR="396721" algn="just">
              <a:lnSpc>
                <a:spcPct val="101000"/>
              </a:lnSpc>
              <a:spcBef>
                <a:spcPts val="737"/>
              </a:spcBef>
              <a:buClr>
                <a:srgbClr val="425462"/>
              </a:buClr>
              <a:tabLst>
                <a:tab pos="233586" algn="l"/>
              </a:tabLst>
            </a:pPr>
            <a:r>
              <a:rPr lang="es-ES" sz="1200" spc="25" dirty="0">
                <a:solidFill>
                  <a:srgbClr val="001F5B"/>
                </a:solidFill>
                <a:latin typeface="Arial" panose="020B0604020202020204" pitchFamily="34" charset="0"/>
                <a:cs typeface="Arial" panose="020B0604020202020204" pitchFamily="34" charset="0"/>
              </a:rPr>
              <a:t>1. Ficha técnica de Trelegy Ellipta 10/2019, GSK.</a:t>
            </a:r>
          </a:p>
          <a:p>
            <a:pPr marL="5774" marR="396721" algn="just">
              <a:lnSpc>
                <a:spcPct val="101000"/>
              </a:lnSpc>
              <a:spcBef>
                <a:spcPts val="737"/>
              </a:spcBef>
              <a:buClr>
                <a:srgbClr val="425462"/>
              </a:buClr>
              <a:tabLst>
                <a:tab pos="233586" algn="l"/>
              </a:tabLst>
            </a:pPr>
            <a:r>
              <a:rPr lang="es-ES" sz="1200" spc="25" dirty="0">
                <a:solidFill>
                  <a:srgbClr val="001F5B"/>
                </a:solidFill>
                <a:latin typeface="Arial" panose="020B0604020202020204" pitchFamily="34" charset="0"/>
                <a:cs typeface="Arial" panose="020B0604020202020204" pitchFamily="34" charset="0"/>
              </a:rPr>
              <a:t>2. Ficha técnica de Symbicort, AstraZeneca. </a:t>
            </a:r>
          </a:p>
          <a:p>
            <a:pPr marL="5774" marR="396721" algn="just">
              <a:lnSpc>
                <a:spcPct val="101000"/>
              </a:lnSpc>
              <a:spcBef>
                <a:spcPts val="737"/>
              </a:spcBef>
              <a:buClr>
                <a:srgbClr val="425462"/>
              </a:buClr>
              <a:tabLst>
                <a:tab pos="233586" algn="l"/>
              </a:tabLst>
            </a:pPr>
            <a:r>
              <a:rPr lang="es-ES" sz="1200" spc="25" dirty="0">
                <a:solidFill>
                  <a:srgbClr val="001F5B"/>
                </a:solidFill>
                <a:latin typeface="Arial" panose="020B0604020202020204" pitchFamily="34" charset="0"/>
                <a:cs typeface="Arial" panose="020B0604020202020204" pitchFamily="34" charset="0"/>
              </a:rPr>
              <a:t>3. Ficha técnica de Ultibro, Novartis.</a:t>
            </a:r>
          </a:p>
          <a:p>
            <a:pPr marL="5774" marR="396721" algn="just">
              <a:lnSpc>
                <a:spcPct val="101000"/>
              </a:lnSpc>
              <a:spcBef>
                <a:spcPts val="737"/>
              </a:spcBef>
              <a:buClr>
                <a:srgbClr val="425462"/>
              </a:buClr>
              <a:tabLst>
                <a:tab pos="233586" algn="l"/>
              </a:tabLst>
            </a:pPr>
            <a:r>
              <a:rPr lang="es-ES" sz="1200" spc="25" dirty="0">
                <a:solidFill>
                  <a:srgbClr val="001F5B"/>
                </a:solidFill>
                <a:latin typeface="Arial" panose="020B0604020202020204" pitchFamily="34" charset="0"/>
                <a:cs typeface="Arial" panose="020B0604020202020204" pitchFamily="34" charset="0"/>
              </a:rPr>
              <a:t>4. Ficha técnica de Spiolto Respimat, Boehringer Ingelheim.</a:t>
            </a:r>
          </a:p>
          <a:p>
            <a:pPr marL="5774" marR="396721" algn="just">
              <a:lnSpc>
                <a:spcPct val="101000"/>
              </a:lnSpc>
              <a:spcBef>
                <a:spcPts val="737"/>
              </a:spcBef>
              <a:buClr>
                <a:srgbClr val="425462"/>
              </a:buClr>
              <a:tabLst>
                <a:tab pos="233586" algn="l"/>
              </a:tabLst>
            </a:pPr>
            <a:r>
              <a:rPr lang="es-ES" sz="1200" b="1" spc="25" dirty="0">
                <a:solidFill>
                  <a:srgbClr val="001F5B"/>
                </a:solidFill>
                <a:latin typeface="Arial" panose="020B0604020202020204" pitchFamily="34" charset="0"/>
                <a:cs typeface="Arial" panose="020B0604020202020204" pitchFamily="34" charset="0"/>
              </a:rPr>
              <a:t>RA</a:t>
            </a:r>
            <a:r>
              <a:rPr lang="es-ES" sz="1200" spc="25" dirty="0">
                <a:solidFill>
                  <a:srgbClr val="001F5B"/>
                </a:solidFill>
                <a:latin typeface="Arial" panose="020B0604020202020204" pitchFamily="34" charset="0"/>
                <a:cs typeface="Arial" panose="020B0604020202020204" pitchFamily="34" charset="0"/>
              </a:rPr>
              <a:t>: receptor adrenérgico.</a:t>
            </a:r>
          </a:p>
          <a:p>
            <a:pPr marL="5774" marR="396721" algn="just">
              <a:lnSpc>
                <a:spcPct val="101000"/>
              </a:lnSpc>
              <a:spcBef>
                <a:spcPts val="737"/>
              </a:spcBef>
              <a:buClr>
                <a:srgbClr val="425462"/>
              </a:buClr>
              <a:tabLst>
                <a:tab pos="233586" algn="l"/>
              </a:tabLst>
            </a:pPr>
            <a:r>
              <a:rPr lang="es-ES" altLang="es-ES_tradnl" sz="1200" dirty="0">
                <a:solidFill>
                  <a:srgbClr val="001F5B"/>
                </a:solidFill>
                <a:latin typeface="Arial" panose="020B0604020202020204" pitchFamily="34" charset="0"/>
                <a:cs typeface="Arial" panose="020B0604020202020204" pitchFamily="34" charset="0"/>
              </a:rPr>
              <a:t>Todas las fichas técnicas pueden ser consultadas en la Agencia Española del Medicamento</a:t>
            </a:r>
            <a:r>
              <a:rPr lang="es-ES" altLang="es-ES_tradnl" sz="1200" dirty="0">
                <a:solidFill>
                  <a:srgbClr val="425462"/>
                </a:solidFill>
                <a:latin typeface="Arial" panose="020B0604020202020204" pitchFamily="34" charset="0"/>
                <a:cs typeface="Arial" panose="020B0604020202020204" pitchFamily="34" charset="0"/>
              </a:rPr>
              <a:t>: </a:t>
            </a:r>
            <a:r>
              <a:rPr lang="es-ES" altLang="es-ES_tradnl" sz="1200" dirty="0">
                <a:solidFill>
                  <a:schemeClr val="bg1">
                    <a:lumMod val="50000"/>
                  </a:schemeClr>
                </a:solidFill>
                <a:latin typeface="Arial" panose="020B0604020202020204" pitchFamily="34" charset="0"/>
                <a:cs typeface="Arial" panose="020B0604020202020204" pitchFamily="34" charset="0"/>
                <a:hlinkClick r:id="rId3"/>
              </a:rPr>
              <a:t>https://www.aemps.gob.es/cima/inicial.do</a:t>
            </a:r>
            <a:endParaRPr lang="es-ES" sz="1200" spc="25" dirty="0">
              <a:solidFill>
                <a:srgbClr val="425462"/>
              </a:solidFill>
              <a:latin typeface="Arial" panose="020B0604020202020204" pitchFamily="34" charset="0"/>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C6973F61-38FC-4DC5-9369-CF13912ECB8F}" type="slidenum">
              <a:rPr lang="es-ES" smtClean="0"/>
              <a:t>35</a:t>
            </a:fld>
            <a:endParaRPr lang="es-ES" dirty="0"/>
          </a:p>
        </p:txBody>
      </p:sp>
    </p:spTree>
    <p:extLst>
      <p:ext uri="{BB962C8B-B14F-4D97-AF65-F5344CB8AC3E}">
        <p14:creationId xmlns:p14="http://schemas.microsoft.com/office/powerpoint/2010/main" val="1130135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6973F61-38FC-4DC5-9369-CF13912ECB8F}" type="slidenum">
              <a:rPr lang="es-ES" smtClean="0"/>
              <a:t>36</a:t>
            </a:fld>
            <a:endParaRPr lang="es-ES" dirty="0"/>
          </a:p>
        </p:txBody>
      </p:sp>
    </p:spTree>
    <p:extLst>
      <p:ext uri="{BB962C8B-B14F-4D97-AF65-F5344CB8AC3E}">
        <p14:creationId xmlns:p14="http://schemas.microsoft.com/office/powerpoint/2010/main" val="203625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highlight>
                  <a:srgbClr val="FFFF00"/>
                </a:highlight>
              </a:rPr>
              <a:t>Aunque la administración de fármacos broncodilatadores y corticoides inhalados mediante aerosoles ha sido muy popular en ciertos entornos, especialmente en urgencias y en pacientes hospitalizados, su uso, que ya estaba cuestionado en la gran mayoría de las situaciones clínicas,  en este momento no debería formar parte del arsenal terapéutico de los pacientes con asma y EPOC por su elevado riesgo añadido de contagio en situación de pandemia COVID-19</a:t>
            </a:r>
          </a:p>
          <a:p>
            <a:endParaRPr lang="en-GB" sz="1200" b="1" dirty="0">
              <a:solidFill>
                <a:schemeClr val="bg1">
                  <a:lumMod val="50000"/>
                </a:schemeClr>
              </a:solidFill>
              <a:highlight>
                <a:srgbClr val="FFFF00"/>
              </a:highlight>
            </a:endParaRPr>
          </a:p>
          <a:p>
            <a:pPr marL="0" indent="0">
              <a:buFontTx/>
              <a:buNone/>
            </a:pPr>
            <a:endParaRPr lang="es-ES" dirty="0">
              <a:highlight>
                <a:srgbClr val="FFFF00"/>
              </a:highlight>
            </a:endParaRPr>
          </a:p>
          <a:p>
            <a:pPr marL="285750" indent="-285750">
              <a:buFontTx/>
              <a:buChar char="-"/>
            </a:pPr>
            <a:endParaRPr lang="es-ES" dirty="0">
              <a:highlight>
                <a:srgbClr val="FFFF00"/>
              </a:highlight>
            </a:endParaRPr>
          </a:p>
          <a:p>
            <a:pPr marL="285750" indent="-285750">
              <a:buFontTx/>
              <a:buChar char="-"/>
            </a:pPr>
            <a:r>
              <a:rPr lang="es-ES" dirty="0">
                <a:highlight>
                  <a:srgbClr val="FFFF00"/>
                </a:highlight>
              </a:rPr>
              <a:t>No tiene sentido mantener aerosoles mas allá del episodio agudo porque en la actualidad fármacos muy potentes </a:t>
            </a:r>
          </a:p>
          <a:p>
            <a:pPr marL="285750" indent="-285750">
              <a:buFontTx/>
              <a:buChar char="-"/>
            </a:pPr>
            <a:r>
              <a:rPr lang="es-ES" dirty="0">
                <a:highlight>
                  <a:srgbClr val="FFFF00"/>
                </a:highlight>
              </a:rPr>
              <a:t>Duración vidas medias mejor 24 h que las 6 h de aerosoles</a:t>
            </a:r>
          </a:p>
          <a:p>
            <a:pPr marL="285750" indent="-285750">
              <a:buFontTx/>
              <a:buChar char="-"/>
            </a:pPr>
            <a:r>
              <a:rPr lang="es-ES" dirty="0">
                <a:highlight>
                  <a:srgbClr val="FFFF00"/>
                </a:highlight>
              </a:rPr>
              <a:t>Mejor menos dosis de los DPIS que las de los  aerosoles</a:t>
            </a:r>
          </a:p>
          <a:p>
            <a:pPr marL="285750" indent="-285750">
              <a:buFontTx/>
              <a:buChar char="-"/>
            </a:pPr>
            <a:r>
              <a:rPr lang="es-ES" dirty="0">
                <a:highlight>
                  <a:srgbClr val="FFFF00"/>
                </a:highlight>
              </a:rPr>
              <a:t>Y además “aprovechamos” el tiempo de estancia ingresado para enseñar el uso del DPI del alta al paciente y facilitarle el tratamiento al alta con un dispositivo mejor en eficacia y comodidad</a:t>
            </a:r>
          </a:p>
          <a:p>
            <a:endParaRPr lang="es-ES_tradnl" dirty="0"/>
          </a:p>
        </p:txBody>
      </p:sp>
      <p:sp>
        <p:nvSpPr>
          <p:cNvPr id="4" name="Slide Number Placeholder 3"/>
          <p:cNvSpPr>
            <a:spLocks noGrp="1"/>
          </p:cNvSpPr>
          <p:nvPr>
            <p:ph type="sldNum" sz="quarter" idx="5"/>
          </p:nvPr>
        </p:nvSpPr>
        <p:spPr/>
        <p:txBody>
          <a:bodyPr/>
          <a:lstStyle/>
          <a:p>
            <a:fld id="{1FFA5F97-7094-4790-A225-B7B2F8103E9E}" type="slidenum">
              <a:rPr lang="es-ES_tradnl" smtClean="0"/>
              <a:t>4</a:t>
            </a:fld>
            <a:endParaRPr lang="es-ES_tradnl" dirty="0"/>
          </a:p>
        </p:txBody>
      </p:sp>
    </p:spTree>
    <p:extLst>
      <p:ext uri="{BB962C8B-B14F-4D97-AF65-F5344CB8AC3E}">
        <p14:creationId xmlns:p14="http://schemas.microsoft.com/office/powerpoint/2010/main" val="15517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p:txBody>
      </p:sp>
      <p:sp>
        <p:nvSpPr>
          <p:cNvPr id="4" name="Marcador de número de diapositiva 3"/>
          <p:cNvSpPr>
            <a:spLocks noGrp="1"/>
          </p:cNvSpPr>
          <p:nvPr>
            <p:ph type="sldNum" sz="quarter" idx="10"/>
          </p:nvPr>
        </p:nvSpPr>
        <p:spPr/>
        <p:txBody>
          <a:bodyPr/>
          <a:lstStyle/>
          <a:p>
            <a:fld id="{AF56C346-9C22-0346-A286-43DCE20867BD}" type="slidenum">
              <a:rPr lang="es-ES" smtClean="0"/>
              <a:pPr/>
              <a:t>6</a:t>
            </a:fld>
            <a:endParaRPr lang="es-ES" dirty="0"/>
          </a:p>
        </p:txBody>
      </p:sp>
    </p:spTree>
    <p:extLst>
      <p:ext uri="{BB962C8B-B14F-4D97-AF65-F5344CB8AC3E}">
        <p14:creationId xmlns:p14="http://schemas.microsoft.com/office/powerpoint/2010/main" val="1956144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Cuando analizamos una medicación inhalada solemos centramos en la eficacia del fármaco y eso es muy importante, pero frecuentemente descuidamos todo lo que rodea al inhalador. En este estudio de Plaza y colaboradores se observa que hace más de 30 años el número de errores que cometían los propios profesionales de salud con los inhaladores era muy elevado. Es necesario destacar dos aspectos: 1) estos errores se han mantenido durante décadas y aún persisten, y 2) son especialmente elevados con los sistemas de MDI</a:t>
            </a:r>
          </a:p>
        </p:txBody>
      </p:sp>
      <p:sp>
        <p:nvSpPr>
          <p:cNvPr id="4" name="Marcador de número de diapositiva 3"/>
          <p:cNvSpPr>
            <a:spLocks noGrp="1"/>
          </p:cNvSpPr>
          <p:nvPr>
            <p:ph type="sldNum" sz="quarter" idx="5"/>
          </p:nvPr>
        </p:nvSpPr>
        <p:spPr/>
        <p:txBody>
          <a:bodyPr/>
          <a:lstStyle/>
          <a:p>
            <a:fld id="{C6973F61-38FC-4DC5-9369-CF13912ECB8F}" type="slidenum">
              <a:rPr lang="es-ES" smtClean="0"/>
              <a:t>7</a:t>
            </a:fld>
            <a:endParaRPr lang="es-ES" dirty="0"/>
          </a:p>
        </p:txBody>
      </p:sp>
    </p:spTree>
    <p:extLst>
      <p:ext uri="{BB962C8B-B14F-4D97-AF65-F5344CB8AC3E}">
        <p14:creationId xmlns:p14="http://schemas.microsoft.com/office/powerpoint/2010/main" val="173598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altLang="en-US" dirty="0"/>
              <a:t>Esta situación se agrava en ciertas poblaciones como la EPOC, que suele afectar mayoritariamente a personas con edades medias y avanzadas. Como se muestra en la figura existe una  relación entre la tasa de error y la edad. La tasa de error aumenta significativamente con la edad (p &lt;0,01). El efecto de la edad sobre la tasa de error se mantuvo significativo (p &lt;0,05) tras ajustar por la gravedad de la obstrucción y el tipo de formación. </a:t>
            </a:r>
            <a:r>
              <a:rPr lang="en-GB" altLang="en-US" dirty="0"/>
              <a:t> </a:t>
            </a:r>
            <a:endParaRPr lang="en-US" altLang="en-US" dirty="0"/>
          </a:p>
        </p:txBody>
      </p:sp>
      <p:sp>
        <p:nvSpPr>
          <p:cNvPr id="4" name="Slide Number Placeholder 3"/>
          <p:cNvSpPr>
            <a:spLocks noGrp="1"/>
          </p:cNvSpPr>
          <p:nvPr>
            <p:ph type="sldNum" sz="quarter" idx="10"/>
          </p:nvPr>
        </p:nvSpPr>
        <p:spPr/>
        <p:txBody>
          <a:bodyPr/>
          <a:lstStyle/>
          <a:p>
            <a:pPr>
              <a:defRPr/>
            </a:pPr>
            <a:fld id="{194287FE-A9A2-4FFA-9A93-F27E343953CF}" type="slidenum">
              <a:rPr lang="en-GB" smtClean="0">
                <a:solidFill>
                  <a:prstClr val="black"/>
                </a:solidFill>
              </a:rPr>
              <a:pPr>
                <a:defRPr/>
              </a:pPr>
              <a:t>11</a:t>
            </a:fld>
            <a:endParaRPr lang="en-GB" dirty="0">
              <a:solidFill>
                <a:prstClr val="black"/>
              </a:solidFill>
            </a:endParaRPr>
          </a:p>
        </p:txBody>
      </p:sp>
    </p:spTree>
    <p:extLst>
      <p:ext uri="{BB962C8B-B14F-4D97-AF65-F5344CB8AC3E}">
        <p14:creationId xmlns:p14="http://schemas.microsoft.com/office/powerpoint/2010/main" val="236721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Ya hemos visto que no todos los dispositivos tienen la misma facilidad de manejo: Importancia la elección para que sea sencillo ante la necesidad de pasar consulta por teléfono, la falta de tiempo…</a:t>
            </a:r>
            <a:endParaRPr lang="es-ES_tradnl" dirty="0"/>
          </a:p>
          <a:p>
            <a:endParaRPr lang="es-ES_tradnl" dirty="0"/>
          </a:p>
          <a:p>
            <a:r>
              <a:rPr lang="es-ES_tradnl" dirty="0"/>
              <a:t>La diferencia puede ser dramática especialmente si lo comparamos con inhaladores de polvo seco y uso sencillo como el sistema Ellipta.</a:t>
            </a:r>
          </a:p>
        </p:txBody>
      </p:sp>
      <p:sp>
        <p:nvSpPr>
          <p:cNvPr id="4" name="Marcador de número de diapositiva 3"/>
          <p:cNvSpPr>
            <a:spLocks noGrp="1"/>
          </p:cNvSpPr>
          <p:nvPr>
            <p:ph type="sldNum" sz="quarter" idx="5"/>
          </p:nvPr>
        </p:nvSpPr>
        <p:spPr/>
        <p:txBody>
          <a:bodyPr/>
          <a:lstStyle/>
          <a:p>
            <a:fld id="{1FFA5F97-7094-4790-A225-B7B2F8103E9E}" type="slidenum">
              <a:rPr lang="es-ES_tradnl" smtClean="0"/>
              <a:t>12</a:t>
            </a:fld>
            <a:endParaRPr lang="es-ES_tradnl" dirty="0"/>
          </a:p>
        </p:txBody>
      </p:sp>
    </p:spTree>
    <p:extLst>
      <p:ext uri="{BB962C8B-B14F-4D97-AF65-F5344CB8AC3E}">
        <p14:creationId xmlns:p14="http://schemas.microsoft.com/office/powerpoint/2010/main" val="1481478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FUENTE DE LA IMAGEN: </a:t>
            </a:r>
            <a:r>
              <a:rPr lang="es-ES" dirty="0"/>
              <a:t>Thiel CG. From Susie’s question to CFC free: an inventor’s perspective on forty years of MDI development and regulation. In: Dalby RN, Byron PR, Farr SJ, editors. Respiratory drug delivery, 5th ed. Buffalo Grove, Illionois: Interpharm Press;1996:115–123.</a:t>
            </a:r>
          </a:p>
        </p:txBody>
      </p:sp>
      <p:sp>
        <p:nvSpPr>
          <p:cNvPr id="4" name="Marcador de número de diapositiva 3"/>
          <p:cNvSpPr>
            <a:spLocks noGrp="1"/>
          </p:cNvSpPr>
          <p:nvPr>
            <p:ph type="sldNum" sz="quarter" idx="5"/>
          </p:nvPr>
        </p:nvSpPr>
        <p:spPr/>
        <p:txBody>
          <a:bodyPr/>
          <a:lstStyle/>
          <a:p>
            <a:fld id="{C6973F61-38FC-4DC5-9369-CF13912ECB8F}" type="slidenum">
              <a:rPr lang="es-ES" smtClean="0"/>
              <a:t>13</a:t>
            </a:fld>
            <a:endParaRPr lang="es-ES" dirty="0"/>
          </a:p>
        </p:txBody>
      </p:sp>
    </p:spTree>
    <p:extLst>
      <p:ext uri="{BB962C8B-B14F-4D97-AF65-F5344CB8AC3E}">
        <p14:creationId xmlns:p14="http://schemas.microsoft.com/office/powerpoint/2010/main" val="1748042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r>
              <a:rPr lang="es-ES" altLang="es-ES_tradnl" dirty="0"/>
              <a:t>Obtienen la energía mecánica necesaria para generar el aerosol del esfuerzo inspiratorio del paciente.</a:t>
            </a:r>
          </a:p>
          <a:p>
            <a:pPr eaLnBrk="1" hangingPunct="1">
              <a:spcBef>
                <a:spcPct val="0"/>
              </a:spcBef>
            </a:pPr>
            <a:endParaRPr lang="es-ES" altLang="es-ES_tradnl" dirty="0"/>
          </a:p>
          <a:p>
            <a:pPr eaLnBrk="1" hangingPunct="1">
              <a:spcBef>
                <a:spcPct val="0"/>
              </a:spcBef>
            </a:pPr>
            <a:r>
              <a:rPr lang="es-ES_tradnl" altLang="es-ES_tradnl" dirty="0">
                <a:latin typeface="Arial" panose="020B0604020202020204" pitchFamily="34" charset="0"/>
              </a:rPr>
              <a:t>Los inhaladores en polvo seco generan aerosoles del tipo heterodisperso y el tamaño de las partículas que proporcionan oscila entre 1 y 2 micras. El fármaco en polvo, en algunos casos, es mezclado con aditivos como lactosa o glucosa para facilitar su inhalación. Estos aditivos son de gran tamaño (20-25 micras), por lo que impactan en la orofaringe y no alcanzan las vías aéreas inferiores. El flujo inspiratorio ideal que precisan para una correcta inhalación del fármaco oscila entre 30 y 60 l/min.</a:t>
            </a:r>
          </a:p>
          <a:p>
            <a:pPr eaLnBrk="1" hangingPunct="1">
              <a:spcBef>
                <a:spcPct val="0"/>
              </a:spcBef>
            </a:pPr>
            <a:endParaRPr lang="es-ES" altLang="es-ES_tradnl" dirty="0">
              <a:latin typeface="Arial" panose="020B0604020202020204" pitchFamily="34" charset="0"/>
            </a:endParaRPr>
          </a:p>
          <a:p>
            <a:pPr eaLnBrk="1" hangingPunct="1">
              <a:spcBef>
                <a:spcPct val="0"/>
              </a:spcBef>
            </a:pPr>
            <a:r>
              <a:rPr lang="es-ES_tradnl" altLang="es-ES_tradnl" u="sng" dirty="0">
                <a:latin typeface="Arial" panose="020B0604020202020204" pitchFamily="34" charset="0"/>
              </a:rPr>
              <a:t>Ventajas de su utilización</a:t>
            </a:r>
          </a:p>
          <a:p>
            <a:pPr eaLnBrk="1" hangingPunct="1">
              <a:spcBef>
                <a:spcPct val="0"/>
              </a:spcBef>
            </a:pPr>
            <a:r>
              <a:rPr lang="es-ES_tradnl" altLang="es-ES_tradnl" dirty="0">
                <a:latin typeface="Arial" panose="020B0604020202020204" pitchFamily="34" charset="0"/>
              </a:rPr>
              <a:t>Si la aparición de los cartuchos presurizados supuso una revolución en la administración de fármacos, los nuevos dispositivos de administración de fármacos en forma de polvo han supuesto un nuevo avance, especialmente debido al mayor aporte intrapulmonar que ofrecen y a la simplicidad de su uso. Las ventajas que presentan se resumen a continuación:</a:t>
            </a:r>
          </a:p>
          <a:p>
            <a:pPr eaLnBrk="1" hangingPunct="1">
              <a:spcBef>
                <a:spcPct val="0"/>
              </a:spcBef>
            </a:pPr>
            <a:r>
              <a:rPr lang="es-ES_tradnl" altLang="es-ES_tradnl" dirty="0">
                <a:latin typeface="Arial" panose="020B0604020202020204" pitchFamily="34" charset="0"/>
              </a:rPr>
              <a:t>– Su eficacia clínica es igual o superior a la obtenida por los cartuchos presurizados.</a:t>
            </a:r>
          </a:p>
          <a:p>
            <a:pPr eaLnBrk="1" hangingPunct="1">
              <a:spcBef>
                <a:spcPct val="0"/>
              </a:spcBef>
            </a:pPr>
            <a:r>
              <a:rPr lang="es-ES_tradnl" altLang="es-ES_tradnl" dirty="0">
                <a:latin typeface="Arial" panose="020B0604020202020204" pitchFamily="34" charset="0"/>
              </a:rPr>
              <a:t>– Facilidad de empleo, ya que no requieren ninguna técnica especial, de manera que desaparece el problema de coordinación pulsación-inspiración.</a:t>
            </a:r>
          </a:p>
          <a:p>
            <a:pPr eaLnBrk="1" hangingPunct="1">
              <a:spcBef>
                <a:spcPct val="0"/>
              </a:spcBef>
            </a:pPr>
            <a:r>
              <a:rPr lang="es-ES_tradnl" altLang="es-ES_tradnl" dirty="0">
                <a:latin typeface="Arial" panose="020B0604020202020204" pitchFamily="34" charset="0"/>
              </a:rPr>
              <a:t>– Dado lo reducido de su tamaño, resultan fáciles de transportar y discretos a la hora de utilizar.</a:t>
            </a:r>
          </a:p>
          <a:p>
            <a:pPr eaLnBrk="1" hangingPunct="1">
              <a:spcBef>
                <a:spcPct val="0"/>
              </a:spcBef>
            </a:pPr>
            <a:r>
              <a:rPr lang="es-ES_tradnl" altLang="es-ES_tradnl" dirty="0">
                <a:latin typeface="Arial" panose="020B0604020202020204" pitchFamily="34" charset="0"/>
              </a:rPr>
              <a:t>– No utilizan gases propelentes contaminantes; en el caso del Turbuhaler®, no contiene aditivos: se utiliza la sustancia activa pura.</a:t>
            </a:r>
          </a:p>
          <a:p>
            <a:pPr eaLnBrk="1" hangingPunct="1">
              <a:spcBef>
                <a:spcPct val="0"/>
              </a:spcBef>
            </a:pPr>
            <a:r>
              <a:rPr lang="es-ES_tradnl" altLang="es-ES_tradnl" dirty="0">
                <a:latin typeface="Arial" panose="020B0604020202020204" pitchFamily="34" charset="0"/>
              </a:rPr>
              <a:t>– Presentan un indicador de dosis que informa de la cantidad de medicamento existente en el dispositivo.</a:t>
            </a:r>
          </a:p>
          <a:p>
            <a:pPr eaLnBrk="1" hangingPunct="1">
              <a:spcBef>
                <a:spcPct val="0"/>
              </a:spcBef>
            </a:pPr>
            <a:r>
              <a:rPr lang="es-ES_tradnl" altLang="es-ES_tradnl" dirty="0">
                <a:latin typeface="Arial" panose="020B0604020202020204" pitchFamily="34" charset="0"/>
              </a:rPr>
              <a:t>– Diversos estudios indican que son los preferidos por los pacientes.</a:t>
            </a:r>
          </a:p>
          <a:p>
            <a:pPr eaLnBrk="1" hangingPunct="1">
              <a:spcBef>
                <a:spcPct val="0"/>
              </a:spcBef>
            </a:pPr>
            <a:r>
              <a:rPr lang="es-ES_tradnl" altLang="es-ES_tradnl" dirty="0">
                <a:latin typeface="Arial" panose="020B0604020202020204" pitchFamily="34" charset="0"/>
              </a:rPr>
              <a:t>– Pueden utilizarse en pacientes traqueostomizados y laringectomizados.</a:t>
            </a:r>
          </a:p>
          <a:p>
            <a:pPr eaLnBrk="1" hangingPunct="1">
              <a:spcBef>
                <a:spcPct val="0"/>
              </a:spcBef>
            </a:pPr>
            <a:r>
              <a:rPr lang="es-ES_tradnl" altLang="es-ES_tradnl" u="sng" dirty="0">
                <a:latin typeface="Arial" panose="020B0604020202020204" pitchFamily="34" charset="0"/>
              </a:rPr>
              <a:t>Inconvenientes</a:t>
            </a:r>
          </a:p>
          <a:p>
            <a:pPr eaLnBrk="1" hangingPunct="1">
              <a:spcBef>
                <a:spcPct val="0"/>
              </a:spcBef>
            </a:pPr>
            <a:r>
              <a:rPr lang="es-ES_tradnl" altLang="es-ES_tradnl" dirty="0">
                <a:latin typeface="Arial" panose="020B0604020202020204" pitchFamily="34" charset="0"/>
              </a:rPr>
              <a:t>Para la utilización de los dispositivos de polvo seco hay que tener en cuenta una serie de consideraciones que podemos relacionar como inconvenientes:</a:t>
            </a:r>
          </a:p>
          <a:p>
            <a:pPr eaLnBrk="1" hangingPunct="1">
              <a:spcBef>
                <a:spcPct val="0"/>
              </a:spcBef>
            </a:pPr>
            <a:r>
              <a:rPr lang="es-ES_tradnl" altLang="es-ES_tradnl" dirty="0">
                <a:latin typeface="Arial" panose="020B0604020202020204" pitchFamily="34" charset="0"/>
              </a:rPr>
              <a:t>– Precisan un flujo inspiratorio que oscila idealmente entre 30 y 60 l/min1; por ello se ha cuestionado su utilización en niños menores de 5 años y en pacientes con obstrucción acentuada.</a:t>
            </a:r>
          </a:p>
          <a:p>
            <a:pPr eaLnBrk="1" hangingPunct="1">
              <a:spcBef>
                <a:spcPct val="0"/>
              </a:spcBef>
            </a:pPr>
            <a:r>
              <a:rPr lang="es-ES_tradnl" altLang="es-ES_tradnl" dirty="0">
                <a:latin typeface="Arial" panose="020B0604020202020204" pitchFamily="34" charset="0"/>
              </a:rPr>
              <a:t>– Precisan una inspiración voluntaria, por lo que no pueden utilizarse en pacientes inconscientes.</a:t>
            </a:r>
          </a:p>
          <a:p>
            <a:pPr eaLnBrk="1" hangingPunct="1">
              <a:spcBef>
                <a:spcPct val="0"/>
              </a:spcBef>
            </a:pPr>
            <a:r>
              <a:rPr lang="es-ES_tradnl" altLang="es-ES_tradnl" dirty="0">
                <a:latin typeface="Arial" panose="020B0604020202020204" pitchFamily="34" charset="0"/>
              </a:rPr>
              <a:t>– Si se realiza una espiración en la boquilla, se dispersa la dosis preparada para ser inhalada.</a:t>
            </a:r>
          </a:p>
          <a:p>
            <a:pPr eaLnBrk="1" hangingPunct="1">
              <a:spcBef>
                <a:spcPct val="0"/>
              </a:spcBef>
            </a:pPr>
            <a:r>
              <a:rPr lang="es-ES_tradnl" altLang="es-ES_tradnl" dirty="0">
                <a:latin typeface="Arial" panose="020B0604020202020204" pitchFamily="34" charset="0"/>
              </a:rPr>
              <a:t>– Producen un elevado impacto orofaríngeo, por lo que aumentan los efectos secundarios locales.</a:t>
            </a:r>
          </a:p>
          <a:p>
            <a:pPr eaLnBrk="1" hangingPunct="1">
              <a:spcBef>
                <a:spcPct val="0"/>
              </a:spcBef>
            </a:pPr>
            <a:r>
              <a:rPr lang="es-ES_tradnl" altLang="es-ES_tradnl" dirty="0">
                <a:latin typeface="Arial" panose="020B0604020202020204" pitchFamily="34" charset="0"/>
              </a:rPr>
              <a:t>– Algunos pacientes no aprecian la inhalación del fármaco.</a:t>
            </a:r>
          </a:p>
          <a:p>
            <a:pPr eaLnBrk="1" hangingPunct="1">
              <a:spcBef>
                <a:spcPct val="0"/>
              </a:spcBef>
            </a:pPr>
            <a:r>
              <a:rPr lang="es-ES_tradnl" altLang="es-ES_tradnl" dirty="0">
                <a:latin typeface="Arial" panose="020B0604020202020204" pitchFamily="34" charset="0"/>
              </a:rPr>
              <a:t>– El precio es superior al de los cartuchos presurizados.</a:t>
            </a:r>
          </a:p>
          <a:p>
            <a:pPr eaLnBrk="1" hangingPunct="1">
              <a:spcBef>
                <a:spcPct val="0"/>
              </a:spcBef>
            </a:pPr>
            <a:r>
              <a:rPr lang="es-ES_tradnl" altLang="es-ES_tradnl" dirty="0">
                <a:latin typeface="Arial" panose="020B0604020202020204" pitchFamily="34" charset="0"/>
              </a:rPr>
              <a:t>– No son utilizables en pacientes sometidos a ventilación mecánica.</a:t>
            </a:r>
          </a:p>
          <a:p>
            <a:pPr>
              <a:spcBef>
                <a:spcPct val="0"/>
              </a:spcBef>
            </a:pPr>
            <a:r>
              <a:rPr lang="es-ES" altLang="es-ES_tradnl" b="1" i="1" dirty="0">
                <a:solidFill>
                  <a:srgbClr val="000000"/>
                </a:solidFill>
              </a:rPr>
              <a:t>Giner J, Utilización de fármacos inhalados, Recomendaciones de la SEPAR</a:t>
            </a:r>
            <a:endParaRPr lang="es-ES_tradnl" altLang="es-ES_tradnl" dirty="0"/>
          </a:p>
          <a:p>
            <a:endParaRPr lang="es-ES" dirty="0"/>
          </a:p>
        </p:txBody>
      </p:sp>
      <p:sp>
        <p:nvSpPr>
          <p:cNvPr id="4" name="Marcador de número de diapositiva 3"/>
          <p:cNvSpPr>
            <a:spLocks noGrp="1"/>
          </p:cNvSpPr>
          <p:nvPr>
            <p:ph type="sldNum" sz="quarter" idx="5"/>
          </p:nvPr>
        </p:nvSpPr>
        <p:spPr/>
        <p:txBody>
          <a:bodyPr/>
          <a:lstStyle/>
          <a:p>
            <a:fld id="{C6973F61-38FC-4DC5-9369-CF13912ECB8F}" type="slidenum">
              <a:rPr lang="es-ES" smtClean="0"/>
              <a:t>16</a:t>
            </a:fld>
            <a:endParaRPr lang="es-ES" dirty="0"/>
          </a:p>
        </p:txBody>
      </p:sp>
    </p:spTree>
    <p:extLst>
      <p:ext uri="{BB962C8B-B14F-4D97-AF65-F5344CB8AC3E}">
        <p14:creationId xmlns:p14="http://schemas.microsoft.com/office/powerpoint/2010/main" val="118105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r>
              <a:rPr lang="es-ES" altLang="es-ES_tradnl" dirty="0"/>
              <a:t>Obtienen la energía mecánica necesaria para generar el aerosol del esfuerzo inspiratorio del paciente.</a:t>
            </a:r>
          </a:p>
          <a:p>
            <a:pPr eaLnBrk="1" hangingPunct="1">
              <a:spcBef>
                <a:spcPct val="0"/>
              </a:spcBef>
            </a:pPr>
            <a:endParaRPr lang="es-ES" altLang="es-ES_tradnl" dirty="0"/>
          </a:p>
          <a:p>
            <a:pPr eaLnBrk="1" hangingPunct="1">
              <a:spcBef>
                <a:spcPct val="0"/>
              </a:spcBef>
            </a:pPr>
            <a:r>
              <a:rPr lang="es-ES_tradnl" altLang="es-ES_tradnl" dirty="0">
                <a:latin typeface="Arial" panose="020B0604020202020204" pitchFamily="34" charset="0"/>
              </a:rPr>
              <a:t>Los inhaladores en polvo seco generan aerosoles del tipo heterodisperso y el tamaño de las partículas que proporcionan oscila entre 1 y 2 micras. El fármaco en polvo, en algunos casos, es mezclado con aditivos como lactosa o glucosa para facilitar su inhalación. Estos aditivos son de gran tamaño (20-25 micras), por lo que impactan en la orofaringe y no alcanzan las vías aéreas inferiores. El flujo inspiratorio ideal que precisan para una correcta inhalación del fármaco oscila entre 30 y 60 l/min.</a:t>
            </a:r>
          </a:p>
          <a:p>
            <a:pPr eaLnBrk="1" hangingPunct="1">
              <a:spcBef>
                <a:spcPct val="0"/>
              </a:spcBef>
            </a:pPr>
            <a:endParaRPr lang="es-ES" altLang="es-ES_tradnl" dirty="0">
              <a:latin typeface="Arial" panose="020B0604020202020204" pitchFamily="34" charset="0"/>
            </a:endParaRPr>
          </a:p>
          <a:p>
            <a:pPr eaLnBrk="1" hangingPunct="1">
              <a:spcBef>
                <a:spcPct val="0"/>
              </a:spcBef>
            </a:pPr>
            <a:r>
              <a:rPr lang="es-ES_tradnl" altLang="es-ES_tradnl" u="sng" dirty="0">
                <a:latin typeface="Arial" panose="020B0604020202020204" pitchFamily="34" charset="0"/>
              </a:rPr>
              <a:t>Ventajas de su utilización</a:t>
            </a:r>
          </a:p>
          <a:p>
            <a:pPr eaLnBrk="1" hangingPunct="1">
              <a:spcBef>
                <a:spcPct val="0"/>
              </a:spcBef>
            </a:pPr>
            <a:r>
              <a:rPr lang="es-ES_tradnl" altLang="es-ES_tradnl" dirty="0">
                <a:latin typeface="Arial" panose="020B0604020202020204" pitchFamily="34" charset="0"/>
              </a:rPr>
              <a:t>Si la aparición de los cartuchos presurizados supuso una revolución en la administración de fármacos, los nuevos dispositivos de administración de fármacos en forma de polvo han supuesto un nuevo avance, especialmente debido al mayor aporte intrapulmonar que ofrecen y a la simplicidad de su uso. Las ventajas que presentan se resumen a continuación:</a:t>
            </a:r>
          </a:p>
          <a:p>
            <a:pPr eaLnBrk="1" hangingPunct="1">
              <a:spcBef>
                <a:spcPct val="0"/>
              </a:spcBef>
            </a:pPr>
            <a:r>
              <a:rPr lang="es-ES_tradnl" altLang="es-ES_tradnl" dirty="0">
                <a:latin typeface="Arial" panose="020B0604020202020204" pitchFamily="34" charset="0"/>
              </a:rPr>
              <a:t>– Su eficacia clínica es igual o superior a la obtenida por los cartuchos presurizados.</a:t>
            </a:r>
          </a:p>
          <a:p>
            <a:pPr eaLnBrk="1" hangingPunct="1">
              <a:spcBef>
                <a:spcPct val="0"/>
              </a:spcBef>
            </a:pPr>
            <a:r>
              <a:rPr lang="es-ES_tradnl" altLang="es-ES_tradnl" dirty="0">
                <a:latin typeface="Arial" panose="020B0604020202020204" pitchFamily="34" charset="0"/>
              </a:rPr>
              <a:t>– Facilidad de empleo, ya que no requieren ninguna técnica especial, de manera que desaparece el problema de coordinación pulsación-inspiración.</a:t>
            </a:r>
          </a:p>
          <a:p>
            <a:pPr eaLnBrk="1" hangingPunct="1">
              <a:spcBef>
                <a:spcPct val="0"/>
              </a:spcBef>
            </a:pPr>
            <a:r>
              <a:rPr lang="es-ES_tradnl" altLang="es-ES_tradnl" dirty="0">
                <a:latin typeface="Arial" panose="020B0604020202020204" pitchFamily="34" charset="0"/>
              </a:rPr>
              <a:t>– Dado lo reducido de su tamaño, resultan fáciles de transportar y discretos a la hora de utilizar.</a:t>
            </a:r>
          </a:p>
          <a:p>
            <a:pPr eaLnBrk="1" hangingPunct="1">
              <a:spcBef>
                <a:spcPct val="0"/>
              </a:spcBef>
            </a:pPr>
            <a:r>
              <a:rPr lang="es-ES_tradnl" altLang="es-ES_tradnl" dirty="0">
                <a:latin typeface="Arial" panose="020B0604020202020204" pitchFamily="34" charset="0"/>
              </a:rPr>
              <a:t>– No utilizan gases propelentes contaminantes; en el caso del Turbuhaler®, no contiene aditivos: se utiliza la sustancia activa pura.</a:t>
            </a:r>
          </a:p>
          <a:p>
            <a:pPr eaLnBrk="1" hangingPunct="1">
              <a:spcBef>
                <a:spcPct val="0"/>
              </a:spcBef>
            </a:pPr>
            <a:r>
              <a:rPr lang="es-ES_tradnl" altLang="es-ES_tradnl" dirty="0">
                <a:latin typeface="Arial" panose="020B0604020202020204" pitchFamily="34" charset="0"/>
              </a:rPr>
              <a:t>– Presentan un indicador de dosis que informa de la cantidad de medicamento existente en el dispositivo.</a:t>
            </a:r>
          </a:p>
          <a:p>
            <a:pPr eaLnBrk="1" hangingPunct="1">
              <a:spcBef>
                <a:spcPct val="0"/>
              </a:spcBef>
            </a:pPr>
            <a:r>
              <a:rPr lang="es-ES_tradnl" altLang="es-ES_tradnl" dirty="0">
                <a:latin typeface="Arial" panose="020B0604020202020204" pitchFamily="34" charset="0"/>
              </a:rPr>
              <a:t>– Diversos estudios indican que son los preferidos por los pacientes.</a:t>
            </a:r>
          </a:p>
          <a:p>
            <a:pPr eaLnBrk="1" hangingPunct="1">
              <a:spcBef>
                <a:spcPct val="0"/>
              </a:spcBef>
            </a:pPr>
            <a:r>
              <a:rPr lang="es-ES_tradnl" altLang="es-ES_tradnl" dirty="0">
                <a:latin typeface="Arial" panose="020B0604020202020204" pitchFamily="34" charset="0"/>
              </a:rPr>
              <a:t>– Pueden utilizarse en pacientes traqueostomizados y laringectomizados.</a:t>
            </a:r>
          </a:p>
          <a:p>
            <a:pPr eaLnBrk="1" hangingPunct="1">
              <a:spcBef>
                <a:spcPct val="0"/>
              </a:spcBef>
            </a:pPr>
            <a:r>
              <a:rPr lang="es-ES_tradnl" altLang="es-ES_tradnl" u="sng" dirty="0">
                <a:latin typeface="Arial" panose="020B0604020202020204" pitchFamily="34" charset="0"/>
              </a:rPr>
              <a:t>Inconvenientes</a:t>
            </a:r>
          </a:p>
          <a:p>
            <a:pPr eaLnBrk="1" hangingPunct="1">
              <a:spcBef>
                <a:spcPct val="0"/>
              </a:spcBef>
            </a:pPr>
            <a:r>
              <a:rPr lang="es-ES_tradnl" altLang="es-ES_tradnl" dirty="0">
                <a:latin typeface="Arial" panose="020B0604020202020204" pitchFamily="34" charset="0"/>
              </a:rPr>
              <a:t>Para la utilización de los dispositivos de polvo seco hay que tener en cuenta una serie de consideraciones que podemos relacionar como inconvenientes:</a:t>
            </a:r>
          </a:p>
          <a:p>
            <a:pPr eaLnBrk="1" hangingPunct="1">
              <a:spcBef>
                <a:spcPct val="0"/>
              </a:spcBef>
            </a:pPr>
            <a:r>
              <a:rPr lang="es-ES_tradnl" altLang="es-ES_tradnl" dirty="0">
                <a:latin typeface="Arial" panose="020B0604020202020204" pitchFamily="34" charset="0"/>
              </a:rPr>
              <a:t>– Precisan un flujo inspiratorio que oscila idealmente entre 30 y 60 l/min1; por ello se ha cuestionado su utilización en niños menores de 5 años y en pacientes con obstrucción acentuada.</a:t>
            </a:r>
          </a:p>
          <a:p>
            <a:pPr eaLnBrk="1" hangingPunct="1">
              <a:spcBef>
                <a:spcPct val="0"/>
              </a:spcBef>
            </a:pPr>
            <a:r>
              <a:rPr lang="es-ES_tradnl" altLang="es-ES_tradnl" dirty="0">
                <a:latin typeface="Arial" panose="020B0604020202020204" pitchFamily="34" charset="0"/>
              </a:rPr>
              <a:t>– Precisan una inspiración voluntaria, por lo que no pueden utilizarse en pacientes inconscientes.</a:t>
            </a:r>
          </a:p>
          <a:p>
            <a:pPr eaLnBrk="1" hangingPunct="1">
              <a:spcBef>
                <a:spcPct val="0"/>
              </a:spcBef>
            </a:pPr>
            <a:r>
              <a:rPr lang="es-ES_tradnl" altLang="es-ES_tradnl" dirty="0">
                <a:latin typeface="Arial" panose="020B0604020202020204" pitchFamily="34" charset="0"/>
              </a:rPr>
              <a:t>– Si se realiza una espiración en la boquilla, se dispersa la dosis preparada para ser inhalada.</a:t>
            </a:r>
          </a:p>
          <a:p>
            <a:pPr eaLnBrk="1" hangingPunct="1">
              <a:spcBef>
                <a:spcPct val="0"/>
              </a:spcBef>
            </a:pPr>
            <a:r>
              <a:rPr lang="es-ES_tradnl" altLang="es-ES_tradnl" dirty="0">
                <a:latin typeface="Arial" panose="020B0604020202020204" pitchFamily="34" charset="0"/>
              </a:rPr>
              <a:t>– Producen un elevado impacto orofaríngeo, por lo que aumentan los efectos secundarios locales.</a:t>
            </a:r>
          </a:p>
          <a:p>
            <a:pPr eaLnBrk="1" hangingPunct="1">
              <a:spcBef>
                <a:spcPct val="0"/>
              </a:spcBef>
            </a:pPr>
            <a:r>
              <a:rPr lang="es-ES_tradnl" altLang="es-ES_tradnl" dirty="0">
                <a:latin typeface="Arial" panose="020B0604020202020204" pitchFamily="34" charset="0"/>
              </a:rPr>
              <a:t>– Algunos pacientes no aprecian la inhalación del fármaco.</a:t>
            </a:r>
          </a:p>
          <a:p>
            <a:pPr eaLnBrk="1" hangingPunct="1">
              <a:spcBef>
                <a:spcPct val="0"/>
              </a:spcBef>
            </a:pPr>
            <a:r>
              <a:rPr lang="es-ES_tradnl" altLang="es-ES_tradnl" dirty="0">
                <a:latin typeface="Arial" panose="020B0604020202020204" pitchFamily="34" charset="0"/>
              </a:rPr>
              <a:t>– El precio es superior al de los cartuchos presurizados.</a:t>
            </a:r>
          </a:p>
          <a:p>
            <a:pPr eaLnBrk="1" hangingPunct="1">
              <a:spcBef>
                <a:spcPct val="0"/>
              </a:spcBef>
            </a:pPr>
            <a:r>
              <a:rPr lang="es-ES_tradnl" altLang="es-ES_tradnl" dirty="0">
                <a:latin typeface="Arial" panose="020B0604020202020204" pitchFamily="34" charset="0"/>
              </a:rPr>
              <a:t>– No son utilizables en pacientes sometidos a ventilación mecánica.</a:t>
            </a:r>
          </a:p>
          <a:p>
            <a:pPr>
              <a:spcBef>
                <a:spcPct val="0"/>
              </a:spcBef>
            </a:pPr>
            <a:r>
              <a:rPr lang="es-ES" altLang="es-ES_tradnl" b="1" i="1" dirty="0">
                <a:solidFill>
                  <a:srgbClr val="000000"/>
                </a:solidFill>
              </a:rPr>
              <a:t>Giner J, Utilización de fármacos inhalados, Recomendaciones de la SEPAR</a:t>
            </a:r>
            <a:endParaRPr lang="es-ES_tradnl" altLang="es-ES_tradnl" dirty="0"/>
          </a:p>
          <a:p>
            <a:endParaRPr lang="es-ES" dirty="0"/>
          </a:p>
        </p:txBody>
      </p:sp>
      <p:sp>
        <p:nvSpPr>
          <p:cNvPr id="4" name="Marcador de número de diapositiva 3"/>
          <p:cNvSpPr>
            <a:spLocks noGrp="1"/>
          </p:cNvSpPr>
          <p:nvPr>
            <p:ph type="sldNum" sz="quarter" idx="5"/>
          </p:nvPr>
        </p:nvSpPr>
        <p:spPr/>
        <p:txBody>
          <a:bodyPr/>
          <a:lstStyle/>
          <a:p>
            <a:fld id="{C6973F61-38FC-4DC5-9369-CF13912ECB8F}" type="slidenum">
              <a:rPr lang="es-ES" smtClean="0"/>
              <a:t>17</a:t>
            </a:fld>
            <a:endParaRPr lang="es-ES" dirty="0"/>
          </a:p>
        </p:txBody>
      </p:sp>
    </p:spTree>
    <p:extLst>
      <p:ext uri="{BB962C8B-B14F-4D97-AF65-F5344CB8AC3E}">
        <p14:creationId xmlns:p14="http://schemas.microsoft.com/office/powerpoint/2010/main" val="2696658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E5751F-97C6-4128-9214-3667BF1754C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2DA3D8E-F8BD-4413-842C-1B5E66BEA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84DDE3F-FDE8-4189-B428-E8E7FD0EB69C}"/>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1F0AE0DB-B5D3-41B8-98E7-B247BC7D360F}"/>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25D029A0-13EF-4F4B-9517-CAEB82249717}"/>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3087914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B58A05-1ED2-4C0E-B50A-F54DAF6EBE2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BB4D69E-8971-45E6-8FDB-ACD105FA298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0B6CDA-0E5C-40AE-9587-4726CC614CF6}"/>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BF61E10B-2BDC-4EF7-A7FE-0302F45359EC}"/>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3FA80206-27EB-4838-9E2D-38AA124ED8DA}"/>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2770878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C507247-19F4-4618-BAB8-D31A48A563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09495D-2267-415F-A002-6ED18F60FEE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526033-8939-4DE9-A462-3F85CA171598}"/>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6E6AB9F9-5DED-4F8D-A04E-C859BC990525}"/>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6BED3A24-DD57-4D26-AC2C-6D506D266394}"/>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288137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58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Text Only">
    <p:spTree>
      <p:nvGrpSpPr>
        <p:cNvPr id="1" name=""/>
        <p:cNvGrpSpPr/>
        <p:nvPr/>
      </p:nvGrpSpPr>
      <p:grpSpPr>
        <a:xfrm>
          <a:off x="0" y="0"/>
          <a:ext cx="0" cy="0"/>
          <a:chOff x="0" y="0"/>
          <a:chExt cx="0" cy="0"/>
        </a:xfrm>
      </p:grpSpPr>
      <p:sp>
        <p:nvSpPr>
          <p:cNvPr id="7" name="Marcador de título 1">
            <a:extLst>
              <a:ext uri="{FF2B5EF4-FFF2-40B4-BE49-F238E27FC236}">
                <a16:creationId xmlns:a16="http://schemas.microsoft.com/office/drawing/2014/main" id="{55179421-FD92-4B44-866D-7D6600E4FB0A}"/>
              </a:ext>
            </a:extLst>
          </p:cNvPr>
          <p:cNvSpPr>
            <a:spLocks noGrp="1"/>
          </p:cNvSpPr>
          <p:nvPr>
            <p:ph type="title"/>
          </p:nvPr>
        </p:nvSpPr>
        <p:spPr>
          <a:xfrm>
            <a:off x="435244" y="295384"/>
            <a:ext cx="10515600" cy="588021"/>
          </a:xfrm>
          <a:prstGeom prst="rect">
            <a:avLst/>
          </a:prstGeom>
        </p:spPr>
        <p:txBody>
          <a:bodyPr vert="horz" lIns="91440" tIns="45720" rIns="91440" bIns="45720" rtlCol="0" anchor="ctr">
            <a:noAutofit/>
          </a:bodyPr>
          <a:lstStyle>
            <a:lvl1pPr>
              <a:defRPr sz="3200">
                <a:solidFill>
                  <a:schemeClr val="bg1"/>
                </a:solidFill>
                <a:latin typeface="+mn-lt"/>
              </a:defRPr>
            </a:lvl1pPr>
          </a:lstStyle>
          <a:p>
            <a:r>
              <a:rPr lang="es-ES"/>
              <a:t>Haga clic para modificar el estilo de título del patrón</a:t>
            </a:r>
          </a:p>
        </p:txBody>
      </p:sp>
      <p:pic>
        <p:nvPicPr>
          <p:cNvPr id="13" name="Imagen 5" descr="Imagen que contiene dibujo&#10;&#10;Descripción generada automáticamente">
            <a:extLst>
              <a:ext uri="{FF2B5EF4-FFF2-40B4-BE49-F238E27FC236}">
                <a16:creationId xmlns:a16="http://schemas.microsoft.com/office/drawing/2014/main" id="{2552976D-46A0-0744-80D6-A0E1C3672CD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76587" y="222170"/>
            <a:ext cx="717549" cy="6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7">
            <a:extLst>
              <a:ext uri="{FF2B5EF4-FFF2-40B4-BE49-F238E27FC236}">
                <a16:creationId xmlns:a16="http://schemas.microsoft.com/office/drawing/2014/main" id="{2E29C64A-8D4C-4091-813C-E942B6F25F16}"/>
              </a:ext>
            </a:extLst>
          </p:cNvPr>
          <p:cNvSpPr txBox="1">
            <a:spLocks/>
          </p:cNvSpPr>
          <p:nvPr userDrawn="1"/>
        </p:nvSpPr>
        <p:spPr>
          <a:xfrm>
            <a:off x="8439152" y="6538912"/>
            <a:ext cx="4124325" cy="276227"/>
          </a:xfrm>
          <a:prstGeom prst="rect">
            <a:avLst/>
          </a:prstGeom>
        </p:spPr>
        <p:txBody>
          <a:bodyPr>
            <a:noAutofit/>
          </a:bodyPr>
          <a:lstStyle>
            <a:lvl1pPr marL="0" indent="0" algn="ctr" defTabSz="914400" rtl="0" eaLnBrk="1" latinLnBrk="0" hangingPunct="1">
              <a:lnSpc>
                <a:spcPct val="90000"/>
              </a:lnSpc>
              <a:spcBef>
                <a:spcPts val="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900" dirty="0">
                <a:solidFill>
                  <a:srgbClr val="A3A7B9"/>
                </a:solidFill>
                <a:latin typeface="+mn-lt"/>
                <a:ea typeface="Calibri" panose="020F0502020204030204" pitchFamily="34" charset="0"/>
                <a:cs typeface="Times New Roman" panose="02020603050405020304" pitchFamily="18" charset="0"/>
              </a:rPr>
              <a:t> </a:t>
            </a:r>
            <a:r>
              <a:rPr lang="es-ES_tradnl" sz="900" b="1" dirty="0">
                <a:solidFill>
                  <a:srgbClr val="A3A7B9"/>
                </a:solidFill>
                <a:latin typeface="+mn-lt"/>
                <a:ea typeface="Calibri" panose="020F0502020204030204" pitchFamily="34" charset="0"/>
                <a:cs typeface="Times New Roman" panose="02020603050405020304" pitchFamily="18" charset="0"/>
              </a:rPr>
              <a:t>PM-ES-UCV-PPT-200021 (v2) 02/2021</a:t>
            </a:r>
            <a:r>
              <a:rPr lang="es-ES_tradnl" sz="900" dirty="0">
                <a:solidFill>
                  <a:srgbClr val="A3A7B9"/>
                </a:solidFill>
                <a:latin typeface="+mn-lt"/>
                <a:ea typeface="Calibri" panose="020F0502020204030204" pitchFamily="34" charset="0"/>
                <a:cs typeface="Times New Roman" panose="02020603050405020304" pitchFamily="18" charset="0"/>
              </a:rPr>
              <a:t> </a:t>
            </a:r>
          </a:p>
          <a:p>
            <a:r>
              <a:rPr lang="es-ES_tradnl" sz="900" b="1" dirty="0">
                <a:solidFill>
                  <a:srgbClr val="A3A7B9"/>
                </a:solidFill>
                <a:latin typeface="+mn-lt"/>
                <a:ea typeface="Calibri" panose="020F0502020204030204" pitchFamily="34" charset="0"/>
                <a:cs typeface="Times New Roman" panose="02020603050405020304" pitchFamily="18" charset="0"/>
              </a:rPr>
              <a:t>Presentación para uso en reuniones organizadas por GSK</a:t>
            </a:r>
            <a:endParaRPr lang="es-ES_tradnl" sz="900" dirty="0">
              <a:solidFill>
                <a:srgbClr val="A3A7B9"/>
              </a:solidFill>
              <a:latin typeface="+mn-lt"/>
            </a:endParaRPr>
          </a:p>
        </p:txBody>
      </p:sp>
    </p:spTree>
    <p:extLst>
      <p:ext uri="{BB962C8B-B14F-4D97-AF65-F5344CB8AC3E}">
        <p14:creationId xmlns:p14="http://schemas.microsoft.com/office/powerpoint/2010/main" val="11319075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F2FF505D-8F77-4335-9B19-FE04CB0DF3C6}"/>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FECC1440-FF4C-465D-923E-9C97C669D3B0}"/>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091EA752-7E86-43A8-8025-2CB7F8F06395}"/>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351226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892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023CA-8E26-4826-885F-7DD8E3799632}"/>
              </a:ext>
            </a:extLst>
          </p:cNvPr>
          <p:cNvSpPr>
            <a:spLocks noGrp="1"/>
          </p:cNvSpPr>
          <p:nvPr>
            <p:ph type="title"/>
          </p:nvPr>
        </p:nvSpPr>
        <p:spPr>
          <a:xfrm>
            <a:off x="543600" y="365126"/>
            <a:ext cx="10515600" cy="609218"/>
          </a:xfrm>
        </p:spPr>
        <p:txBody>
          <a:bodyPr vert="horz" lIns="91440" tIns="45720" rIns="91440" bIns="45720" rtlCol="0" anchor="t">
            <a:noAutofit/>
          </a:bodyPr>
          <a:lstStyle>
            <a:lvl1pPr>
              <a:defRPr lang="es-ES" sz="3200" spc="-40">
                <a:solidFill>
                  <a:schemeClr val="bg1">
                    <a:lumMod val="65000"/>
                  </a:schemeClr>
                </a:solidFill>
                <a:latin typeface="Trebuchet MS" panose="020B0603020202020204" pitchFamily="34" charset="0"/>
                <a:ea typeface="Cambria" panose="02040503050406030204" pitchFamily="18" charset="0"/>
                <a:cs typeface="Arial" panose="020B0604020202020204" pitchFamily="34" charset="0"/>
              </a:defRPr>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A7F5265A-54BF-4260-B807-FEF39F2F747D}"/>
              </a:ext>
            </a:extLst>
          </p:cNvPr>
          <p:cNvSpPr>
            <a:spLocks noGrp="1"/>
          </p:cNvSpPr>
          <p:nvPr>
            <p:ph idx="1"/>
          </p:nvPr>
        </p:nvSpPr>
        <p:spPr>
          <a:xfrm>
            <a:off x="543600" y="1825625"/>
            <a:ext cx="10515600" cy="4351338"/>
          </a:xfrm>
        </p:spPr>
        <p:txBody>
          <a:bodyPr>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F2FF505D-8F77-4335-9B19-FE04CB0DF3C6}"/>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FECC1440-FF4C-465D-923E-9C97C669D3B0}"/>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091EA752-7E86-43A8-8025-2CB7F8F06395}"/>
              </a:ext>
            </a:extLst>
          </p:cNvPr>
          <p:cNvSpPr>
            <a:spLocks noGrp="1"/>
          </p:cNvSpPr>
          <p:nvPr>
            <p:ph type="sldNum" sz="quarter" idx="12"/>
          </p:nvPr>
        </p:nvSpPr>
        <p:spPr/>
        <p:txBody>
          <a:bodyPr/>
          <a:lstStyle/>
          <a:p>
            <a:fld id="{B641A6C2-A108-4925-94B4-F2E48C98C537}" type="slidenum">
              <a:rPr lang="es-ES" smtClean="0"/>
              <a:t>‹Nº›</a:t>
            </a:fld>
            <a:endParaRPr lang="es-ES" dirty="0"/>
          </a:p>
        </p:txBody>
      </p:sp>
      <p:pic>
        <p:nvPicPr>
          <p:cNvPr id="9" name="Gráfico 8">
            <a:extLst>
              <a:ext uri="{FF2B5EF4-FFF2-40B4-BE49-F238E27FC236}">
                <a16:creationId xmlns:a16="http://schemas.microsoft.com/office/drawing/2014/main" id="{B057EF5E-3FD7-4C59-AC34-7E6587A8EC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48765" y="236351"/>
            <a:ext cx="1522908" cy="737992"/>
          </a:xfrm>
          <a:prstGeom prst="rect">
            <a:avLst/>
          </a:prstGeom>
        </p:spPr>
      </p:pic>
    </p:spTree>
    <p:extLst>
      <p:ext uri="{BB962C8B-B14F-4D97-AF65-F5344CB8AC3E}">
        <p14:creationId xmlns:p14="http://schemas.microsoft.com/office/powerpoint/2010/main" val="875351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023CA-8E26-4826-885F-7DD8E3799632}"/>
              </a:ext>
            </a:extLst>
          </p:cNvPr>
          <p:cNvSpPr>
            <a:spLocks noGrp="1"/>
          </p:cNvSpPr>
          <p:nvPr>
            <p:ph type="title"/>
          </p:nvPr>
        </p:nvSpPr>
        <p:spPr>
          <a:xfrm>
            <a:off x="543600" y="365126"/>
            <a:ext cx="10515600" cy="609218"/>
          </a:xfrm>
        </p:spPr>
        <p:txBody>
          <a:bodyPr vert="horz" lIns="91440" tIns="45720" rIns="91440" bIns="45720" rtlCol="0" anchor="t">
            <a:noAutofit/>
          </a:bodyPr>
          <a:lstStyle>
            <a:lvl1pPr>
              <a:defRPr lang="es-ES" sz="3200" spc="-40">
                <a:solidFill>
                  <a:schemeClr val="bg1">
                    <a:lumMod val="65000"/>
                  </a:schemeClr>
                </a:solidFill>
                <a:latin typeface="Trebuchet MS" panose="020B0603020202020204" pitchFamily="34" charset="0"/>
                <a:ea typeface="Cambria" panose="02040503050406030204" pitchFamily="18" charset="0"/>
                <a:cs typeface="Arial" panose="020B0604020202020204" pitchFamily="34" charset="0"/>
              </a:defRPr>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A7F5265A-54BF-4260-B807-FEF39F2F747D}"/>
              </a:ext>
            </a:extLst>
          </p:cNvPr>
          <p:cNvSpPr>
            <a:spLocks noGrp="1"/>
          </p:cNvSpPr>
          <p:nvPr>
            <p:ph idx="1"/>
          </p:nvPr>
        </p:nvSpPr>
        <p:spPr>
          <a:xfrm>
            <a:off x="543600" y="1825625"/>
            <a:ext cx="10515600" cy="4351338"/>
          </a:xfrm>
        </p:spPr>
        <p:txBody>
          <a:bodyPr>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F2FF505D-8F77-4335-9B19-FE04CB0DF3C6}"/>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FECC1440-FF4C-465D-923E-9C97C669D3B0}"/>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091EA752-7E86-43A8-8025-2CB7F8F06395}"/>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2716856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DED96-C752-400B-8D0F-196767DE031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CCD29CC-4A4A-420A-95AE-03B244C60A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D89EC8B-D5A8-4F72-A39C-03C99F2AB2BC}"/>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A145E320-3640-4E20-92D5-EF66428F5906}"/>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8A6E7DE5-0DCB-4440-A1A9-8B1480E000FD}"/>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2635912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0E7D9-F685-44DE-8334-580027857E8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1C33D49-7120-4907-B16A-F033386AC3D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B64A8B-51C8-40EA-9C95-F94365820E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4BF2038-F004-4740-A09B-7B0B403A9413}"/>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6" name="Marcador de pie de página 5">
            <a:extLst>
              <a:ext uri="{FF2B5EF4-FFF2-40B4-BE49-F238E27FC236}">
                <a16:creationId xmlns:a16="http://schemas.microsoft.com/office/drawing/2014/main" id="{C0849EB3-D3F3-48B7-B9B1-7EA88A6C55FE}"/>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C24B24C2-C79A-4927-AFFA-3AFFDC7FD211}"/>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149121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8ABB5D-E1DF-4D96-840F-4AC1C71129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9581EB-4613-43AF-8299-80C9E3EB4E0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EC245D-9F1B-4BCE-A248-2119742423FB}"/>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7152BEA6-169F-44E4-9C99-2FE5A9E50D7F}"/>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D1846810-C19C-44FF-8406-C07D681B8A4A}"/>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884788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FC82E-2A67-49F6-8B50-88A2ED07B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8C58E6-7C00-4F8A-B607-1DF2899074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D388B91-586B-4AF9-A6BC-F1A8BA5246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A0CE53-2921-4522-885B-FDB6191F7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AEC5129-5EBF-4820-97FD-C93EA0E0749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6E04D9-176A-4C3B-903D-D3BB7856F033}"/>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8" name="Marcador de pie de página 7">
            <a:extLst>
              <a:ext uri="{FF2B5EF4-FFF2-40B4-BE49-F238E27FC236}">
                <a16:creationId xmlns:a16="http://schemas.microsoft.com/office/drawing/2014/main" id="{B0F49B51-A978-4BF9-A417-93D586B129C1}"/>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C372840C-ADC3-4B1B-9B07-36C2FB4E6E78}"/>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285785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D3103-1F77-4FB7-88EB-50227C59A59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C702376-2A03-40D6-8676-CF577A36A279}"/>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4" name="Marcador de pie de página 3">
            <a:extLst>
              <a:ext uri="{FF2B5EF4-FFF2-40B4-BE49-F238E27FC236}">
                <a16:creationId xmlns:a16="http://schemas.microsoft.com/office/drawing/2014/main" id="{828772D2-7467-4D0C-9EAA-7F3B04E170A4}"/>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71781A4D-79FD-412B-AEA6-F3C82BA6321B}"/>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393817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C59DB2A-1692-4E0F-9F2F-2223A2EFF586}"/>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3" name="Marcador de pie de página 2">
            <a:extLst>
              <a:ext uri="{FF2B5EF4-FFF2-40B4-BE49-F238E27FC236}">
                <a16:creationId xmlns:a16="http://schemas.microsoft.com/office/drawing/2014/main" id="{EB8A778E-0E42-48A1-A772-CC5C86FF1399}"/>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926D727D-7C6D-43A9-B274-63635D9DA75D}"/>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2676076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1BF4C-619E-4C2F-8BC9-BC5F349D839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6A86552-A17F-4FBC-8D10-B08573AC6C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E63E1B1-D758-4BF0-84FA-AFC05B70E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51595EF-67A6-47B1-B143-071851B92879}"/>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6" name="Marcador de pie de página 5">
            <a:extLst>
              <a:ext uri="{FF2B5EF4-FFF2-40B4-BE49-F238E27FC236}">
                <a16:creationId xmlns:a16="http://schemas.microsoft.com/office/drawing/2014/main" id="{901A1770-EB90-4723-90F7-59A590B72FCA}"/>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EECEC11F-D6B3-492E-AFEF-12368CEAC862}"/>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2323426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88811-5892-4A30-81FD-EB8DE3C655D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97DDC64-38E0-4272-B961-5BD9D9DB7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B6A42C94-A5B1-4068-B228-6A2DC310E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7B9D9A7-5B94-4FB4-9411-6AA0FA564066}"/>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6" name="Marcador de pie de página 5">
            <a:extLst>
              <a:ext uri="{FF2B5EF4-FFF2-40B4-BE49-F238E27FC236}">
                <a16:creationId xmlns:a16="http://schemas.microsoft.com/office/drawing/2014/main" id="{1271A5CE-86A4-47C8-BCA2-10C628DDA8D7}"/>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A0FEDE2B-C945-4F49-874E-C7F1BECEC248}"/>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2731543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A7D45-45D1-4160-A44C-B733C56F22B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1BC2230-7EEA-489B-BFEC-A1D3B76C42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8FD9C04-092D-4736-949F-659D7AB82E0E}"/>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E38E702B-034B-4399-A200-C4DC130A5AED}"/>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A4250798-5922-402A-A33E-EFCF7247A9E8}"/>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825576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B23D01-270D-49B0-AC33-2249141C638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F374A7-29E6-4E0D-922A-2A17571CF4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FD8EBE-CEB6-43E4-9781-B83867C644E8}"/>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59B89A38-C231-4DFB-95B7-7A62FE50DE6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544B5B55-F33F-4FD0-A01E-ABE92B4C51A2}"/>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2979561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64BEA3-8463-45DD-BA8C-7B23C3DD9B29}"/>
              </a:ext>
            </a:extLst>
          </p:cNvPr>
          <p:cNvSpPr>
            <a:spLocks noGrp="1"/>
          </p:cNvSpPr>
          <p:nvPr>
            <p:ph idx="1"/>
          </p:nvPr>
        </p:nvSpPr>
        <p:spPr>
          <a:xfrm>
            <a:off x="838200" y="182562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_tradnl" dirty="0"/>
          </a:p>
        </p:txBody>
      </p:sp>
      <p:graphicFrame>
        <p:nvGraphicFramePr>
          <p:cNvPr id="11" name="Objeto 10">
            <a:extLst>
              <a:ext uri="{FF2B5EF4-FFF2-40B4-BE49-F238E27FC236}">
                <a16:creationId xmlns:a16="http://schemas.microsoft.com/office/drawing/2014/main" id="{6EC6B675-7B55-4D34-9692-24FA1DD442C4}"/>
              </a:ext>
            </a:extLst>
          </p:cNvPr>
          <p:cNvGraphicFramePr>
            <a:graphicFrameLocks noChangeAspect="1"/>
          </p:cNvGraphicFramePr>
          <p:nvPr userDrawn="1">
            <p:extLst>
              <p:ext uri="{D42A27DB-BD31-4B8C-83A1-F6EECF244321}">
                <p14:modId xmlns:p14="http://schemas.microsoft.com/office/powerpoint/2010/main" val="3093394823"/>
              </p:ext>
            </p:extLst>
          </p:nvPr>
        </p:nvGraphicFramePr>
        <p:xfrm>
          <a:off x="10816058" y="174698"/>
          <a:ext cx="1109663" cy="1109663"/>
        </p:xfrm>
        <a:graphic>
          <a:graphicData uri="http://schemas.openxmlformats.org/presentationml/2006/ole">
            <mc:AlternateContent xmlns:mc="http://schemas.openxmlformats.org/markup-compatibility/2006">
              <mc:Choice xmlns:v="urn:schemas-microsoft-com:vml" Requires="v">
                <p:oleObj r:id="rId2" imgW="1109160" imgH="1109160" progId="">
                  <p:embed/>
                </p:oleObj>
              </mc:Choice>
              <mc:Fallback>
                <p:oleObj r:id="rId2" imgW="1109160" imgH="1109160" progId="">
                  <p:embed/>
                  <p:pic>
                    <p:nvPicPr>
                      <p:cNvPr id="11" name="Objeto 10">
                        <a:extLst>
                          <a:ext uri="{FF2B5EF4-FFF2-40B4-BE49-F238E27FC236}">
                            <a16:creationId xmlns:a16="http://schemas.microsoft.com/office/drawing/2014/main" id="{6EC6B675-7B55-4D34-9692-24FA1DD442C4}"/>
                          </a:ext>
                        </a:extLst>
                      </p:cNvPr>
                      <p:cNvPicPr/>
                      <p:nvPr/>
                    </p:nvPicPr>
                    <p:blipFill>
                      <a:blip r:embed="rId3"/>
                      <a:stretch>
                        <a:fillRect/>
                      </a:stretch>
                    </p:blipFill>
                    <p:spPr>
                      <a:xfrm>
                        <a:off x="10816058" y="174698"/>
                        <a:ext cx="1109663" cy="1109663"/>
                      </a:xfrm>
                      <a:prstGeom prst="rect">
                        <a:avLst/>
                      </a:prstGeom>
                    </p:spPr>
                  </p:pic>
                </p:oleObj>
              </mc:Fallback>
            </mc:AlternateContent>
          </a:graphicData>
        </a:graphic>
      </p:graphicFrame>
      <p:sp>
        <p:nvSpPr>
          <p:cNvPr id="9" name="CuadroTexto 8">
            <a:extLst>
              <a:ext uri="{FF2B5EF4-FFF2-40B4-BE49-F238E27FC236}">
                <a16:creationId xmlns:a16="http://schemas.microsoft.com/office/drawing/2014/main" id="{8C6F47AA-5A0E-45ED-9AAA-58BE2B1AAA23}"/>
              </a:ext>
            </a:extLst>
          </p:cNvPr>
          <p:cNvSpPr txBox="1"/>
          <p:nvPr userDrawn="1"/>
        </p:nvSpPr>
        <p:spPr>
          <a:xfrm>
            <a:off x="105646" y="962967"/>
            <a:ext cx="1775231" cy="558102"/>
          </a:xfrm>
          <a:prstGeom prst="rect">
            <a:avLst/>
          </a:prstGeom>
          <a:noFill/>
        </p:spPr>
        <p:txBody>
          <a:bodyPr wrap="square" rtlCol="0">
            <a:spAutoFit/>
          </a:bodyPr>
          <a:lstStyle/>
          <a:p>
            <a:pPr algn="l">
              <a:lnSpc>
                <a:spcPts val="700"/>
              </a:lnSpc>
            </a:pPr>
            <a:r>
              <a:rPr lang="es-ES" sz="700" b="1" dirty="0">
                <a:solidFill>
                  <a:srgbClr val="C00000"/>
                </a:solidFill>
                <a:latin typeface="Arial" panose="020B0604020202020204" pitchFamily="34" charset="0"/>
                <a:cs typeface="Arial" panose="020B0604020202020204" pitchFamily="34" charset="0"/>
              </a:rPr>
              <a:t>CONSIDERACIONES</a:t>
            </a:r>
            <a:endParaRPr lang="es-ES" sz="900" b="1" dirty="0">
              <a:solidFill>
                <a:srgbClr val="C00000"/>
              </a:solidFill>
              <a:latin typeface="Arial" panose="020B0604020202020204" pitchFamily="34" charset="0"/>
              <a:cs typeface="Arial" panose="020B0604020202020204" pitchFamily="34" charset="0"/>
            </a:endParaRPr>
          </a:p>
          <a:p>
            <a:pPr algn="l">
              <a:lnSpc>
                <a:spcPts val="2300"/>
              </a:lnSpc>
            </a:pPr>
            <a:r>
              <a:rPr lang="es-ES" sz="2000" b="1" dirty="0">
                <a:solidFill>
                  <a:srgbClr val="CC9108"/>
                </a:solidFill>
                <a:latin typeface="Arial" panose="020B0604020202020204" pitchFamily="34" charset="0"/>
                <a:cs typeface="Arial" panose="020B0604020202020204" pitchFamily="34" charset="0"/>
              </a:rPr>
              <a:t>GOLD</a:t>
            </a:r>
            <a:endParaRPr lang="es-ES" sz="2400" b="1" dirty="0">
              <a:solidFill>
                <a:srgbClr val="CC9108"/>
              </a:solidFill>
              <a:latin typeface="Arial" panose="020B0604020202020204" pitchFamily="34" charset="0"/>
              <a:cs typeface="Arial" panose="020B0604020202020204" pitchFamily="34" charset="0"/>
            </a:endParaRPr>
          </a:p>
          <a:p>
            <a:pPr algn="l">
              <a:lnSpc>
                <a:spcPts val="600"/>
              </a:lnSpc>
            </a:pPr>
            <a:r>
              <a:rPr lang="es-ES" sz="800" b="0" dirty="0">
                <a:solidFill>
                  <a:schemeClr val="bg2">
                    <a:lumMod val="50000"/>
                  </a:schemeClr>
                </a:solidFill>
                <a:latin typeface="Arial" panose="020B0604020202020204" pitchFamily="34" charset="0"/>
                <a:cs typeface="Arial" panose="020B0604020202020204" pitchFamily="34" charset="0"/>
              </a:rPr>
              <a:t>COVID-19</a:t>
            </a:r>
            <a:endParaRPr lang="es-ES" sz="1050" b="0" dirty="0">
              <a:solidFill>
                <a:schemeClr val="bg2">
                  <a:lumMod val="50000"/>
                </a:schemeClr>
              </a:solidFill>
              <a:latin typeface="Arial" panose="020B0604020202020204" pitchFamily="34" charset="0"/>
              <a:cs typeface="Arial" panose="020B0604020202020204" pitchFamily="34" charset="0"/>
            </a:endParaRPr>
          </a:p>
        </p:txBody>
      </p:sp>
      <p:sp>
        <p:nvSpPr>
          <p:cNvPr id="15" name="Text Placeholder 7">
            <a:extLst>
              <a:ext uri="{FF2B5EF4-FFF2-40B4-BE49-F238E27FC236}">
                <a16:creationId xmlns:a16="http://schemas.microsoft.com/office/drawing/2014/main" id="{CA4EAC13-A59A-4AC1-91C5-17EDBCB48B65}"/>
              </a:ext>
            </a:extLst>
          </p:cNvPr>
          <p:cNvSpPr>
            <a:spLocks noGrp="1"/>
          </p:cNvSpPr>
          <p:nvPr>
            <p:ph type="body" sz="quarter" idx="13" hasCustomPrompt="1"/>
          </p:nvPr>
        </p:nvSpPr>
        <p:spPr>
          <a:xfrm>
            <a:off x="460353" y="6109515"/>
            <a:ext cx="10537225" cy="291465"/>
          </a:xfrm>
          <a:prstGeom prst="rect">
            <a:avLst/>
          </a:prstGeom>
        </p:spPr>
        <p:txBody>
          <a:bodyPr lIns="0" tIns="0" rIns="0" bIns="0" anchor="b">
            <a:noAutofit/>
          </a:bodyPr>
          <a:lstStyle>
            <a:lvl1pPr marL="0" indent="0">
              <a:spcBef>
                <a:spcPts val="0"/>
              </a:spcBef>
              <a:buNone/>
              <a:defRPr sz="800" b="0">
                <a:solidFill>
                  <a:schemeClr val="bg2">
                    <a:lumMod val="25000"/>
                  </a:schemeClr>
                </a:solidFill>
                <a:latin typeface="Arial" panose="020B0604020202020204" pitchFamily="34" charset="0"/>
                <a:cs typeface="Arial" panose="020B0604020202020204" pitchFamily="34" charset="0"/>
              </a:defRPr>
            </a:lvl1pPr>
          </a:lstStyle>
          <a:p>
            <a:pPr lvl="0"/>
            <a:r>
              <a:rPr lang="en-US" dirty="0"/>
              <a:t>Insert Footer and Abbreviations Here</a:t>
            </a:r>
          </a:p>
        </p:txBody>
      </p:sp>
      <p:grpSp>
        <p:nvGrpSpPr>
          <p:cNvPr id="31" name="Grupo 30">
            <a:extLst>
              <a:ext uri="{FF2B5EF4-FFF2-40B4-BE49-F238E27FC236}">
                <a16:creationId xmlns:a16="http://schemas.microsoft.com/office/drawing/2014/main" id="{D0640EF2-5E5C-4853-8D17-F7DF8AB8114E}"/>
              </a:ext>
            </a:extLst>
          </p:cNvPr>
          <p:cNvGrpSpPr/>
          <p:nvPr userDrawn="1"/>
        </p:nvGrpSpPr>
        <p:grpSpPr>
          <a:xfrm>
            <a:off x="1685780" y="307588"/>
            <a:ext cx="316727" cy="364192"/>
            <a:chOff x="1819252" y="463607"/>
            <a:chExt cx="316727" cy="364192"/>
          </a:xfrm>
        </p:grpSpPr>
        <p:cxnSp>
          <p:nvCxnSpPr>
            <p:cNvPr id="20" name="Straight Connector 23">
              <a:extLst>
                <a:ext uri="{FF2B5EF4-FFF2-40B4-BE49-F238E27FC236}">
                  <a16:creationId xmlns:a16="http://schemas.microsoft.com/office/drawing/2014/main" id="{67800073-C907-4EAB-A513-1014B4FA71F0}"/>
                </a:ext>
              </a:extLst>
            </p:cNvPr>
            <p:cNvCxnSpPr>
              <a:cxnSpLocks/>
            </p:cNvCxnSpPr>
            <p:nvPr userDrawn="1"/>
          </p:nvCxnSpPr>
          <p:spPr>
            <a:xfrm flipV="1">
              <a:off x="1921145" y="463607"/>
              <a:ext cx="214834" cy="237250"/>
            </a:xfrm>
            <a:prstGeom prst="line">
              <a:avLst/>
            </a:prstGeom>
            <a:ln>
              <a:solidFill>
                <a:srgbClr val="33333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1" name="Oval 18">
              <a:extLst>
                <a:ext uri="{FF2B5EF4-FFF2-40B4-BE49-F238E27FC236}">
                  <a16:creationId xmlns:a16="http://schemas.microsoft.com/office/drawing/2014/main" id="{852A84AC-14A9-4D09-BDD4-C8F10F9A143E}"/>
                </a:ext>
              </a:extLst>
            </p:cNvPr>
            <p:cNvSpPr/>
            <p:nvPr userDrawn="1"/>
          </p:nvSpPr>
          <p:spPr>
            <a:xfrm rot="5400000">
              <a:off x="1819252" y="620141"/>
              <a:ext cx="207658" cy="207658"/>
            </a:xfrm>
            <a:prstGeom prst="ellipse">
              <a:avLst/>
            </a:prstGeom>
            <a:solidFill>
              <a:srgbClr val="CC9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sp>
        <p:nvSpPr>
          <p:cNvPr id="30" name="Title 1">
            <a:extLst>
              <a:ext uri="{FF2B5EF4-FFF2-40B4-BE49-F238E27FC236}">
                <a16:creationId xmlns:a16="http://schemas.microsoft.com/office/drawing/2014/main" id="{422D9D6B-B426-45F0-8CC2-B3529F2B451F}"/>
              </a:ext>
            </a:extLst>
          </p:cNvPr>
          <p:cNvSpPr>
            <a:spLocks noGrp="1"/>
          </p:cNvSpPr>
          <p:nvPr>
            <p:ph type="title"/>
          </p:nvPr>
        </p:nvSpPr>
        <p:spPr>
          <a:xfrm>
            <a:off x="2002507" y="293055"/>
            <a:ext cx="7672349" cy="517634"/>
          </a:xfrm>
          <a:prstGeom prst="rect">
            <a:avLst/>
          </a:prstGeom>
        </p:spPr>
        <p:txBody>
          <a:bodyPr>
            <a:noAutofit/>
          </a:bodyPr>
          <a:lstStyle>
            <a:lvl1pPr>
              <a:defRPr sz="2400">
                <a:solidFill>
                  <a:srgbClr val="232755"/>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39693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CC246-5988-4195-A07B-6B6772D191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4E09BFB5-EF10-443B-8FD8-08CEAB8F8F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344DF642-9E6E-4C8D-85AE-5E7CBF9C08D2}"/>
              </a:ext>
            </a:extLst>
          </p:cNvPr>
          <p:cNvSpPr>
            <a:spLocks noGrp="1"/>
          </p:cNvSpPr>
          <p:nvPr>
            <p:ph type="dt" sz="half" idx="10"/>
          </p:nvPr>
        </p:nvSpPr>
        <p:spPr/>
        <p:txBody>
          <a:bodyPr/>
          <a:lstStyle/>
          <a:p>
            <a:fld id="{104D2BCD-F16E-4000-BEA0-239C789254AF}" type="datetimeFigureOut">
              <a:rPr lang="es-ES_tradnl" smtClean="0"/>
              <a:t>17/04/2021</a:t>
            </a:fld>
            <a:endParaRPr lang="es-ES_tradnl" dirty="0"/>
          </a:p>
        </p:txBody>
      </p:sp>
      <p:sp>
        <p:nvSpPr>
          <p:cNvPr id="5" name="Footer Placeholder 4">
            <a:extLst>
              <a:ext uri="{FF2B5EF4-FFF2-40B4-BE49-F238E27FC236}">
                <a16:creationId xmlns:a16="http://schemas.microsoft.com/office/drawing/2014/main" id="{D508F023-4E3D-4D0E-B599-76114F732202}"/>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E95C102B-2649-4C9B-AE6F-E5E82BA5424E}"/>
              </a:ext>
            </a:extLst>
          </p:cNvPr>
          <p:cNvSpPr>
            <a:spLocks noGrp="1"/>
          </p:cNvSpPr>
          <p:nvPr>
            <p:ph type="sldNum" sz="quarter" idx="12"/>
          </p:nvPr>
        </p:nvSpPr>
        <p:spPr/>
        <p:txBody>
          <a:bodyPr/>
          <a:lstStyle/>
          <a:p>
            <a:fld id="{EA50B918-85F1-4AD6-9E45-AD4187C3F509}" type="slidenum">
              <a:rPr lang="es-ES_tradnl" smtClean="0"/>
              <a:t>‹Nº›</a:t>
            </a:fld>
            <a:endParaRPr lang="es-ES_tradnl" dirty="0"/>
          </a:p>
        </p:txBody>
      </p:sp>
    </p:spTree>
    <p:extLst>
      <p:ext uri="{BB962C8B-B14F-4D97-AF65-F5344CB8AC3E}">
        <p14:creationId xmlns:p14="http://schemas.microsoft.com/office/powerpoint/2010/main" val="1183051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Slide Text Only">
    <p:spTree>
      <p:nvGrpSpPr>
        <p:cNvPr id="1" name=""/>
        <p:cNvGrpSpPr/>
        <p:nvPr/>
      </p:nvGrpSpPr>
      <p:grpSpPr>
        <a:xfrm>
          <a:off x="0" y="0"/>
          <a:ext cx="0" cy="0"/>
          <a:chOff x="0" y="0"/>
          <a:chExt cx="0" cy="0"/>
        </a:xfrm>
      </p:grpSpPr>
      <p:sp>
        <p:nvSpPr>
          <p:cNvPr id="7" name="Marcador de título 1">
            <a:extLst>
              <a:ext uri="{FF2B5EF4-FFF2-40B4-BE49-F238E27FC236}">
                <a16:creationId xmlns:a16="http://schemas.microsoft.com/office/drawing/2014/main" id="{55179421-FD92-4B44-866D-7D6600E4FB0A}"/>
              </a:ext>
            </a:extLst>
          </p:cNvPr>
          <p:cNvSpPr>
            <a:spLocks noGrp="1"/>
          </p:cNvSpPr>
          <p:nvPr>
            <p:ph type="title"/>
          </p:nvPr>
        </p:nvSpPr>
        <p:spPr>
          <a:xfrm>
            <a:off x="435244" y="295384"/>
            <a:ext cx="10515600" cy="588021"/>
          </a:xfrm>
          <a:prstGeom prst="rect">
            <a:avLst/>
          </a:prstGeom>
        </p:spPr>
        <p:txBody>
          <a:bodyPr vert="horz" lIns="91440" tIns="45720" rIns="91440" bIns="45720" rtlCol="0" anchor="ctr">
            <a:noAutofit/>
          </a:bodyPr>
          <a:lstStyle>
            <a:lvl1pPr>
              <a:defRPr sz="3200">
                <a:solidFill>
                  <a:schemeClr val="bg1"/>
                </a:solidFill>
                <a:latin typeface="+mn-lt"/>
              </a:defRPr>
            </a:lvl1pPr>
          </a:lstStyle>
          <a:p>
            <a:r>
              <a:rPr lang="es-ES"/>
              <a:t>Haga clic para modificar el estilo de título del patrón</a:t>
            </a:r>
          </a:p>
        </p:txBody>
      </p:sp>
      <p:pic>
        <p:nvPicPr>
          <p:cNvPr id="13" name="Imagen 5" descr="Imagen que contiene dibujo&#10;&#10;Descripción generada automáticamente">
            <a:extLst>
              <a:ext uri="{FF2B5EF4-FFF2-40B4-BE49-F238E27FC236}">
                <a16:creationId xmlns:a16="http://schemas.microsoft.com/office/drawing/2014/main" id="{2552976D-46A0-0744-80D6-A0E1C3672CD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76587" y="222170"/>
            <a:ext cx="717549" cy="6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7">
            <a:extLst>
              <a:ext uri="{FF2B5EF4-FFF2-40B4-BE49-F238E27FC236}">
                <a16:creationId xmlns:a16="http://schemas.microsoft.com/office/drawing/2014/main" id="{2E29C64A-8D4C-4091-813C-E942B6F25F16}"/>
              </a:ext>
            </a:extLst>
          </p:cNvPr>
          <p:cNvSpPr txBox="1">
            <a:spLocks/>
          </p:cNvSpPr>
          <p:nvPr userDrawn="1"/>
        </p:nvSpPr>
        <p:spPr>
          <a:xfrm>
            <a:off x="8439152" y="6538912"/>
            <a:ext cx="4124325" cy="276227"/>
          </a:xfrm>
          <a:prstGeom prst="rect">
            <a:avLst/>
          </a:prstGeom>
        </p:spPr>
        <p:txBody>
          <a:bodyPr>
            <a:noAutofit/>
          </a:bodyPr>
          <a:lstStyle>
            <a:lvl1pPr marL="0" indent="0" algn="ctr" defTabSz="914400" rtl="0" eaLnBrk="1" latinLnBrk="0" hangingPunct="1">
              <a:lnSpc>
                <a:spcPct val="90000"/>
              </a:lnSpc>
              <a:spcBef>
                <a:spcPts val="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900" dirty="0">
                <a:solidFill>
                  <a:srgbClr val="A3A7B9"/>
                </a:solidFill>
                <a:latin typeface="+mn-lt"/>
                <a:ea typeface="Calibri" panose="020F0502020204030204" pitchFamily="34" charset="0"/>
                <a:cs typeface="Times New Roman" panose="02020603050405020304" pitchFamily="18" charset="0"/>
              </a:rPr>
              <a:t> </a:t>
            </a:r>
            <a:r>
              <a:rPr lang="es-ES_tradnl" sz="900" b="1" dirty="0">
                <a:solidFill>
                  <a:srgbClr val="A3A7B9"/>
                </a:solidFill>
                <a:latin typeface="+mn-lt"/>
                <a:ea typeface="Calibri" panose="020F0502020204030204" pitchFamily="34" charset="0"/>
                <a:cs typeface="Times New Roman" panose="02020603050405020304" pitchFamily="18" charset="0"/>
              </a:rPr>
              <a:t>PM-ES-UCV-PPT-200021 (v2) 02/2021</a:t>
            </a:r>
            <a:r>
              <a:rPr lang="es-ES_tradnl" sz="900" dirty="0">
                <a:solidFill>
                  <a:srgbClr val="A3A7B9"/>
                </a:solidFill>
                <a:latin typeface="+mn-lt"/>
                <a:ea typeface="Calibri" panose="020F0502020204030204" pitchFamily="34" charset="0"/>
                <a:cs typeface="Times New Roman" panose="02020603050405020304" pitchFamily="18" charset="0"/>
              </a:rPr>
              <a:t> </a:t>
            </a:r>
          </a:p>
          <a:p>
            <a:r>
              <a:rPr lang="es-ES_tradnl" sz="900" b="1" dirty="0">
                <a:solidFill>
                  <a:srgbClr val="A3A7B9"/>
                </a:solidFill>
                <a:latin typeface="+mn-lt"/>
                <a:ea typeface="Calibri" panose="020F0502020204030204" pitchFamily="34" charset="0"/>
                <a:cs typeface="Times New Roman" panose="02020603050405020304" pitchFamily="18" charset="0"/>
              </a:rPr>
              <a:t>Presentación para uso en reuniones organizadas por GSK</a:t>
            </a:r>
            <a:endParaRPr lang="es-ES_tradnl" sz="900" dirty="0">
              <a:solidFill>
                <a:srgbClr val="A3A7B9"/>
              </a:solidFill>
              <a:latin typeface="+mn-lt"/>
            </a:endParaRPr>
          </a:p>
        </p:txBody>
      </p:sp>
    </p:spTree>
    <p:extLst>
      <p:ext uri="{BB962C8B-B14F-4D97-AF65-F5344CB8AC3E}">
        <p14:creationId xmlns:p14="http://schemas.microsoft.com/office/powerpoint/2010/main" val="7454244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31C3C9-24DD-47A4-85B6-D2AD452161E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2849CDF-E44E-4C68-BF90-19F25D0CA0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FA99955-E7FE-4D38-841A-67BBEDC075BA}"/>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44B73C45-EFEE-43EE-BD1C-7F65618DC03A}"/>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7186E5E2-55B5-4BD0-8311-1FE0219334DE}"/>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50257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F2FF505D-8F77-4335-9B19-FE04CB0DF3C6}"/>
              </a:ext>
            </a:extLst>
          </p:cNvPr>
          <p:cNvSpPr>
            <a:spLocks noGrp="1"/>
          </p:cNvSpPr>
          <p:nvPr>
            <p:ph type="dt" sz="half" idx="10"/>
          </p:nvPr>
        </p:nvSpPr>
        <p:spPr/>
        <p:txBody>
          <a:body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FECC1440-FF4C-465D-923E-9C97C669D3B0}"/>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091EA752-7E86-43A8-8025-2CB7F8F06395}"/>
              </a:ext>
            </a:extLst>
          </p:cNvPr>
          <p:cNvSpPr>
            <a:spLocks noGrp="1"/>
          </p:cNvSpPr>
          <p:nvPr>
            <p:ph type="sldNum" sz="quarter" idx="12"/>
          </p:nvPr>
        </p:nvSpPr>
        <p:spPr/>
        <p:txBody>
          <a:bodyPr/>
          <a:lstStyle/>
          <a:p>
            <a:fld id="{B641A6C2-A108-4925-94B4-F2E48C98C537}" type="slidenum">
              <a:rPr lang="es-ES" smtClean="0"/>
              <a:t>‹Nº›</a:t>
            </a:fld>
            <a:endParaRPr lang="es-ES" dirty="0"/>
          </a:p>
        </p:txBody>
      </p:sp>
    </p:spTree>
    <p:extLst>
      <p:ext uri="{BB962C8B-B14F-4D97-AF65-F5344CB8AC3E}">
        <p14:creationId xmlns:p14="http://schemas.microsoft.com/office/powerpoint/2010/main" val="411669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25E834-C35A-465B-834B-C83BE6737F4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359B82F-BAA5-471C-8523-8954A164A26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279E49F-21AF-4727-95A2-8406B14DC3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E049617-9872-4442-BA18-67F040E96934}"/>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6" name="Marcador de pie de página 5">
            <a:extLst>
              <a:ext uri="{FF2B5EF4-FFF2-40B4-BE49-F238E27FC236}">
                <a16:creationId xmlns:a16="http://schemas.microsoft.com/office/drawing/2014/main" id="{8C8E974F-3F36-47A1-AC05-F7E094DEC48B}"/>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D10B23D2-6625-4184-83BD-9E8A5C1B1B1C}"/>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206942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E15B3-D6F6-4489-ADCC-F0D7E02915A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0D9DAD-24E9-48EF-8CFF-EEC680AAF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6E3D9B-FE9D-41E4-A96D-523C6F4B34B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77F1F7-F11B-482F-A5F8-5C0C93BED0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ADD45DC-82E8-45D3-9EED-5DB9025624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A410D9-5112-4AFB-A58A-B638E1E5A0A8}"/>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8" name="Marcador de pie de página 7">
            <a:extLst>
              <a:ext uri="{FF2B5EF4-FFF2-40B4-BE49-F238E27FC236}">
                <a16:creationId xmlns:a16="http://schemas.microsoft.com/office/drawing/2014/main" id="{8904BD93-7A45-43B7-AB56-980F4ABA96FF}"/>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37287716-AD2C-4300-A5D2-4F448EBD6214}"/>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248253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2846C-670D-42BB-AC26-1B7999455A8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4B96E6-08A6-4464-A632-24024ACEA0A5}"/>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4" name="Marcador de pie de página 3">
            <a:extLst>
              <a:ext uri="{FF2B5EF4-FFF2-40B4-BE49-F238E27FC236}">
                <a16:creationId xmlns:a16="http://schemas.microsoft.com/office/drawing/2014/main" id="{420C267B-4613-4005-A573-04D7A7373A43}"/>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6EC30307-D6CC-4637-922C-3C1356603AD3}"/>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9504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BF735B7-6739-415C-A577-4684419B5C0C}"/>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3" name="Marcador de pie de página 2">
            <a:extLst>
              <a:ext uri="{FF2B5EF4-FFF2-40B4-BE49-F238E27FC236}">
                <a16:creationId xmlns:a16="http://schemas.microsoft.com/office/drawing/2014/main" id="{9E76C76F-942F-4C88-8145-6D64E399D08E}"/>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9543771A-EB60-43B6-8080-F4154354F01D}"/>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1029638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733518-4430-4D52-BECF-E8821BABE4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3806EDF-E16E-4B70-BED0-EA964D6325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7521554-02A9-4F8A-83D0-FD882425E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700D54-6C4D-42EF-AC55-366C5FC338A4}"/>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6" name="Marcador de pie de página 5">
            <a:extLst>
              <a:ext uri="{FF2B5EF4-FFF2-40B4-BE49-F238E27FC236}">
                <a16:creationId xmlns:a16="http://schemas.microsoft.com/office/drawing/2014/main" id="{556C0B4A-038C-4E2F-B0D1-C2C46995567C}"/>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CE07CC7A-4476-41EC-9184-151838991D60}"/>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306422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3FAD59-83DC-44D9-9547-31F6FA66FC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360510-D053-4C41-8FF9-F3196340C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3263068D-65C7-4047-9399-815837351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B9B7EE-8ABF-47BC-9B00-BE184A659B45}"/>
              </a:ext>
            </a:extLst>
          </p:cNvPr>
          <p:cNvSpPr>
            <a:spLocks noGrp="1"/>
          </p:cNvSpPr>
          <p:nvPr>
            <p:ph type="dt" sz="half" idx="10"/>
          </p:nvPr>
        </p:nvSpPr>
        <p:spPr/>
        <p:txBody>
          <a:bodyPr/>
          <a:lstStyle/>
          <a:p>
            <a:fld id="{32D71CBA-5E5F-4D0E-B1BA-AA9142FBAEFF}" type="datetimeFigureOut">
              <a:rPr lang="es-ES" smtClean="0"/>
              <a:t>17/04/2021</a:t>
            </a:fld>
            <a:endParaRPr lang="es-ES" dirty="0"/>
          </a:p>
        </p:txBody>
      </p:sp>
      <p:sp>
        <p:nvSpPr>
          <p:cNvPr id="6" name="Marcador de pie de página 5">
            <a:extLst>
              <a:ext uri="{FF2B5EF4-FFF2-40B4-BE49-F238E27FC236}">
                <a16:creationId xmlns:a16="http://schemas.microsoft.com/office/drawing/2014/main" id="{984C5F6A-075C-4D4E-941A-FB38AA85AA81}"/>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CC9C898B-D9C5-4DB5-A717-EC5EE968BB7D}"/>
              </a:ext>
            </a:extLst>
          </p:cNvPr>
          <p:cNvSpPr>
            <a:spLocks noGrp="1"/>
          </p:cNvSpPr>
          <p:nvPr>
            <p:ph type="sldNum" sz="quarter" idx="12"/>
          </p:nvPr>
        </p:nvSpPr>
        <p:spPr/>
        <p:txBody>
          <a:bodyPr/>
          <a:lstStyle/>
          <a:p>
            <a:fld id="{40CFF37F-5231-4C74-9752-08895385C4F5}" type="slidenum">
              <a:rPr lang="es-ES" smtClean="0"/>
              <a:t>‹Nº›</a:t>
            </a:fld>
            <a:endParaRPr lang="es-ES" dirty="0"/>
          </a:p>
        </p:txBody>
      </p:sp>
    </p:spTree>
    <p:extLst>
      <p:ext uri="{BB962C8B-B14F-4D97-AF65-F5344CB8AC3E}">
        <p14:creationId xmlns:p14="http://schemas.microsoft.com/office/powerpoint/2010/main" val="3312402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0AC015-34E7-427C-96DF-EE37398007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63605D-EF11-4EF7-84E8-08EC8E14EF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051BDC9-30EB-433F-BFE4-0E62B5FF7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71CBA-5E5F-4D0E-B1BA-AA9142FBAEFF}"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DC86EE3D-D444-4B5B-B3D2-4F1C3A2F3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0DC184B0-5CDB-4F2E-9C12-240018F134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FF37F-5231-4C74-9752-08895385C4F5}" type="slidenum">
              <a:rPr lang="es-ES" smtClean="0"/>
              <a:t>‹Nº›</a:t>
            </a:fld>
            <a:endParaRPr lang="es-ES" dirty="0"/>
          </a:p>
        </p:txBody>
      </p:sp>
    </p:spTree>
    <p:extLst>
      <p:ext uri="{BB962C8B-B14F-4D97-AF65-F5344CB8AC3E}">
        <p14:creationId xmlns:p14="http://schemas.microsoft.com/office/powerpoint/2010/main" val="2578389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C9B2D85-36F1-4A60-BF9A-060B66DEF0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541BE8-E501-4B27-B7BF-D927C1AF2A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65EB45-981B-4883-86F5-D28062687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707A3-33B5-4887-8168-D5463D195458}" type="datetimeFigureOut">
              <a:rPr lang="es-ES" smtClean="0"/>
              <a:t>17/04/2021</a:t>
            </a:fld>
            <a:endParaRPr lang="es-ES" dirty="0"/>
          </a:p>
        </p:txBody>
      </p:sp>
      <p:sp>
        <p:nvSpPr>
          <p:cNvPr id="5" name="Marcador de pie de página 4">
            <a:extLst>
              <a:ext uri="{FF2B5EF4-FFF2-40B4-BE49-F238E27FC236}">
                <a16:creationId xmlns:a16="http://schemas.microsoft.com/office/drawing/2014/main" id="{9D18C4AA-E656-4559-A444-4CACF92B8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2DCE0C03-A3E2-45DD-A8A4-30C918EA5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1A6C2-A108-4925-94B4-F2E48C98C537}" type="slidenum">
              <a:rPr lang="es-ES" smtClean="0"/>
              <a:t>‹Nº›</a:t>
            </a:fld>
            <a:endParaRPr lang="es-ES" dirty="0"/>
          </a:p>
        </p:txBody>
      </p:sp>
      <p:sp>
        <p:nvSpPr>
          <p:cNvPr id="7" name="Content Placeholder 7">
            <a:extLst>
              <a:ext uri="{FF2B5EF4-FFF2-40B4-BE49-F238E27FC236}">
                <a16:creationId xmlns:a16="http://schemas.microsoft.com/office/drawing/2014/main" id="{AD33A6E0-F4A4-4DB8-AF3E-FFDEE132DD1B}"/>
              </a:ext>
            </a:extLst>
          </p:cNvPr>
          <p:cNvSpPr txBox="1">
            <a:spLocks/>
          </p:cNvSpPr>
          <p:nvPr userDrawn="1"/>
        </p:nvSpPr>
        <p:spPr>
          <a:xfrm>
            <a:off x="8439152" y="6538912"/>
            <a:ext cx="4124325" cy="276227"/>
          </a:xfrm>
          <a:prstGeom prst="rect">
            <a:avLst/>
          </a:prstGeom>
        </p:spPr>
        <p:txBody>
          <a:bodyPr>
            <a:noAutofit/>
          </a:bodyPr>
          <a:lstStyle>
            <a:lvl1pPr marL="0" indent="0" algn="ctr" defTabSz="914400" rtl="0" eaLnBrk="1" latinLnBrk="0" hangingPunct="1">
              <a:lnSpc>
                <a:spcPct val="90000"/>
              </a:lnSpc>
              <a:spcBef>
                <a:spcPts val="0"/>
              </a:spcBef>
              <a:buFont typeface="Arial" panose="020B0604020202020204" pitchFamily="34" charset="0"/>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7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900" dirty="0">
                <a:solidFill>
                  <a:srgbClr val="A3A7B9"/>
                </a:solidFill>
                <a:latin typeface="+mn-lt"/>
                <a:ea typeface="Calibri" panose="020F0502020204030204" pitchFamily="34" charset="0"/>
                <a:cs typeface="Times New Roman" panose="02020603050405020304" pitchFamily="18" charset="0"/>
              </a:rPr>
              <a:t> </a:t>
            </a:r>
            <a:r>
              <a:rPr lang="es-ES_tradnl" sz="900" b="1" dirty="0">
                <a:solidFill>
                  <a:srgbClr val="A3A7B9"/>
                </a:solidFill>
                <a:latin typeface="+mn-lt"/>
                <a:ea typeface="Calibri" panose="020F0502020204030204" pitchFamily="34" charset="0"/>
                <a:cs typeface="Times New Roman" panose="02020603050405020304" pitchFamily="18" charset="0"/>
              </a:rPr>
              <a:t>PM-ES-UCV-PPT-200021(v2) 02/2021</a:t>
            </a:r>
            <a:r>
              <a:rPr lang="es-ES_tradnl" sz="900" dirty="0">
                <a:solidFill>
                  <a:srgbClr val="A3A7B9"/>
                </a:solidFill>
                <a:latin typeface="+mn-lt"/>
                <a:ea typeface="Calibri" panose="020F0502020204030204" pitchFamily="34" charset="0"/>
                <a:cs typeface="Times New Roman" panose="02020603050405020304" pitchFamily="18" charset="0"/>
              </a:rPr>
              <a:t> </a:t>
            </a:r>
          </a:p>
          <a:p>
            <a:r>
              <a:rPr lang="es-ES_tradnl" sz="900" b="1" dirty="0">
                <a:solidFill>
                  <a:srgbClr val="A3A7B9"/>
                </a:solidFill>
                <a:latin typeface="+mn-lt"/>
                <a:ea typeface="Calibri" panose="020F0502020204030204" pitchFamily="34" charset="0"/>
                <a:cs typeface="Times New Roman" panose="02020603050405020304" pitchFamily="18" charset="0"/>
              </a:rPr>
              <a:t>Presentación para uso en reuniones organizadas por GSK</a:t>
            </a:r>
            <a:endParaRPr lang="es-ES_tradnl" sz="900" dirty="0">
              <a:solidFill>
                <a:srgbClr val="A3A7B9"/>
              </a:solidFill>
              <a:latin typeface="+mn-lt"/>
            </a:endParaRPr>
          </a:p>
        </p:txBody>
      </p:sp>
    </p:spTree>
    <p:extLst>
      <p:ext uri="{BB962C8B-B14F-4D97-AF65-F5344CB8AC3E}">
        <p14:creationId xmlns:p14="http://schemas.microsoft.com/office/powerpoint/2010/main" val="24184604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24.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ima.aemps.es/cima/dochtml/ft/113862003/FT_113862003.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ima.aemps.es/cima/dochtml/ft/79967/FT_79967.html"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hyperlink" Target="https://ginasthma.org/wp-content/uploads/2020/06/GINA-2020-report_20_06_04-1-wms.pdf"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11.png"/><Relationship Id="rId4" Type="http://schemas.openxmlformats.org/officeDocument/2006/relationships/hyperlink" Target="https://goldcopd.org/wp-content/uploads/2020/11/GOLD-REPORT-2021-v1.0-16Nov20_WMV.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9.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comments" Target="../comments/comment1.xml"/><Relationship Id="rId5" Type="http://schemas.openxmlformats.org/officeDocument/2006/relationships/image" Target="../media/image14.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D76F4465-B97C-4421-A14A-C7D4DE32CA8A}"/>
              </a:ext>
            </a:extLst>
          </p:cNvPr>
          <p:cNvSpPr/>
          <p:nvPr/>
        </p:nvSpPr>
        <p:spPr>
          <a:xfrm>
            <a:off x="5925689" y="-372351"/>
            <a:ext cx="5722722" cy="5722722"/>
          </a:xfrm>
          <a:prstGeom prst="ellipse">
            <a:avLst/>
          </a:prstGeom>
          <a:gradFill flip="none" rotWithShape="1">
            <a:gsLst>
              <a:gs pos="29000">
                <a:schemeClr val="bg1"/>
              </a:gs>
              <a:gs pos="71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uadroTexto 3">
            <a:extLst>
              <a:ext uri="{FF2B5EF4-FFF2-40B4-BE49-F238E27FC236}">
                <a16:creationId xmlns:a16="http://schemas.microsoft.com/office/drawing/2014/main" id="{0A51F60F-E70C-44F9-A450-E9B5D43D2220}"/>
              </a:ext>
            </a:extLst>
          </p:cNvPr>
          <p:cNvSpPr txBox="1">
            <a:spLocks noChangeArrowheads="1"/>
          </p:cNvSpPr>
          <p:nvPr/>
        </p:nvSpPr>
        <p:spPr bwMode="auto">
          <a:xfrm>
            <a:off x="5925689" y="1397945"/>
            <a:ext cx="5011988" cy="20310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s-ES_tradnl" sz="6600" b="0" i="0" u="none" strike="noStrike" kern="1200" cap="none" spc="0" normalizeH="0" baseline="0" noProof="0" dirty="0">
                <a:ln>
                  <a:noFill/>
                </a:ln>
                <a:solidFill>
                  <a:srgbClr val="9BA0C1"/>
                </a:solidFill>
                <a:effectLst/>
                <a:uLnTx/>
                <a:uFillTx/>
                <a:latin typeface="Trebuchet MS" panose="020B0603020202020204" pitchFamily="34" charset="0"/>
                <a:ea typeface="Cambria" panose="02040503050406030204" pitchFamily="18" charset="0"/>
                <a:cs typeface="Arial" panose="020B0604020202020204" pitchFamily="34" charset="0"/>
              </a:rPr>
              <a:t>RESPUESTAS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s-ES_tradnl" sz="6600" b="0" i="0" u="none" strike="noStrike" kern="1200" cap="none" spc="730" normalizeH="0" baseline="0" noProof="0" dirty="0">
                <a:ln>
                  <a:noFill/>
                </a:ln>
                <a:solidFill>
                  <a:srgbClr val="9BA0C1"/>
                </a:solidFill>
                <a:effectLst/>
                <a:uLnTx/>
                <a:uFillTx/>
                <a:latin typeface="Trebuchet MS" panose="020B0603020202020204" pitchFamily="34" charset="0"/>
                <a:ea typeface="Cambria" panose="02040503050406030204" pitchFamily="18" charset="0"/>
                <a:cs typeface="Arial" panose="020B0604020202020204" pitchFamily="34" charset="0"/>
              </a:rPr>
              <a:t>A 5 MITOS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s-ES_tradnl" sz="5400" b="0" i="0" u="none" strike="noStrike" kern="1200" cap="none" spc="0" normalizeH="0" baseline="0" noProof="0" dirty="0">
                <a:ln>
                  <a:noFill/>
                </a:ln>
                <a:solidFill>
                  <a:prstClr val="white">
                    <a:lumMod val="65000"/>
                  </a:prstClr>
                </a:solidFill>
                <a:effectLst/>
                <a:uLnTx/>
                <a:uFillTx/>
                <a:latin typeface="Trebuchet MS" panose="020B0603020202020204" pitchFamily="34" charset="0"/>
                <a:ea typeface="Cambria" panose="02040503050406030204" pitchFamily="18" charset="0"/>
                <a:cs typeface="Arial" panose="020B0604020202020204" pitchFamily="34" charset="0"/>
              </a:rPr>
              <a:t>PARA HACERLO</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s-ES_tradnl" sz="5400" b="0" i="0" u="none" strike="noStrike" kern="1200" cap="none" spc="1200" normalizeH="0" baseline="0" noProof="0" dirty="0">
                <a:ln>
                  <a:noFill/>
                </a:ln>
                <a:solidFill>
                  <a:prstClr val="white">
                    <a:lumMod val="65000"/>
                  </a:prstClr>
                </a:solidFill>
                <a:effectLst/>
                <a:uLnTx/>
                <a:uFillTx/>
                <a:latin typeface="Trebuchet MS" panose="020B0603020202020204" pitchFamily="34" charset="0"/>
                <a:ea typeface="Cambria" panose="02040503050406030204" pitchFamily="18" charset="0"/>
                <a:cs typeface="Arial" panose="020B0604020202020204" pitchFamily="34" charset="0"/>
              </a:rPr>
              <a:t>MÁS FÁCIL</a:t>
            </a:r>
            <a:endParaRPr kumimoji="0" lang="en-US" altLang="es-ES_tradnl" sz="3200" b="0" i="0" u="none" strike="noStrike" kern="1200" cap="none" spc="1200" normalizeH="0" baseline="0" noProof="0" dirty="0">
              <a:ln>
                <a:noFill/>
              </a:ln>
              <a:solidFill>
                <a:prstClr val="white">
                  <a:lumMod val="65000"/>
                </a:prstClr>
              </a:solidFill>
              <a:effectLst/>
              <a:uLnTx/>
              <a:uFillTx/>
              <a:latin typeface="Trebuchet MS" panose="020B0603020202020204" pitchFamily="34" charset="0"/>
              <a:ea typeface="ＭＳ Ｐゴシック" charset="-128"/>
              <a:cs typeface="Arial" panose="020B0604020202020204" pitchFamily="34" charset="0"/>
            </a:endParaRPr>
          </a:p>
        </p:txBody>
      </p:sp>
      <p:cxnSp>
        <p:nvCxnSpPr>
          <p:cNvPr id="8" name="Conector recto 7">
            <a:extLst>
              <a:ext uri="{FF2B5EF4-FFF2-40B4-BE49-F238E27FC236}">
                <a16:creationId xmlns:a16="http://schemas.microsoft.com/office/drawing/2014/main" id="{3A8BB3D5-3A9E-4AB1-BA4D-38D38C3D0234}"/>
              </a:ext>
            </a:extLst>
          </p:cNvPr>
          <p:cNvCxnSpPr>
            <a:cxnSpLocks/>
          </p:cNvCxnSpPr>
          <p:nvPr/>
        </p:nvCxnSpPr>
        <p:spPr>
          <a:xfrm>
            <a:off x="0" y="4368990"/>
            <a:ext cx="12192000" cy="4857"/>
          </a:xfrm>
          <a:prstGeom prst="line">
            <a:avLst/>
          </a:prstGeom>
          <a:ln w="34925">
            <a:gradFill>
              <a:gsLst>
                <a:gs pos="48000">
                  <a:srgbClr val="81C3DB"/>
                </a:gs>
                <a:gs pos="4000">
                  <a:schemeClr val="bg1">
                    <a:lumMod val="75000"/>
                    <a:alpha val="0"/>
                  </a:schemeClr>
                </a:gs>
                <a:gs pos="84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9" name="Gráfico 8">
            <a:extLst>
              <a:ext uri="{FF2B5EF4-FFF2-40B4-BE49-F238E27FC236}">
                <a16:creationId xmlns:a16="http://schemas.microsoft.com/office/drawing/2014/main" id="{1FCB05B7-A9AE-4C9B-814F-6B30228156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6837" y="4642536"/>
            <a:ext cx="3400425" cy="1647825"/>
          </a:xfrm>
          <a:prstGeom prst="rect">
            <a:avLst/>
          </a:prstGeom>
        </p:spPr>
      </p:pic>
      <p:pic>
        <p:nvPicPr>
          <p:cNvPr id="11" name="Imagen 10">
            <a:extLst>
              <a:ext uri="{FF2B5EF4-FFF2-40B4-BE49-F238E27FC236}">
                <a16:creationId xmlns:a16="http://schemas.microsoft.com/office/drawing/2014/main" id="{268944D5-166C-492D-9A94-93C3E67F15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1237" y="246643"/>
            <a:ext cx="626571" cy="540144"/>
          </a:xfrm>
          <a:prstGeom prst="rect">
            <a:avLst/>
          </a:prstGeom>
        </p:spPr>
      </p:pic>
    </p:spTree>
    <p:extLst>
      <p:ext uri="{BB962C8B-B14F-4D97-AF65-F5344CB8AC3E}">
        <p14:creationId xmlns:p14="http://schemas.microsoft.com/office/powerpoint/2010/main" val="2943261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esquinas superiores redondeadas 14">
            <a:extLst>
              <a:ext uri="{FF2B5EF4-FFF2-40B4-BE49-F238E27FC236}">
                <a16:creationId xmlns:a16="http://schemas.microsoft.com/office/drawing/2014/main" id="{131FA163-32AF-44C0-AC11-F115D49D8B35}"/>
              </a:ext>
            </a:extLst>
          </p:cNvPr>
          <p:cNvSpPr/>
          <p:nvPr/>
        </p:nvSpPr>
        <p:spPr>
          <a:xfrm>
            <a:off x="6643868" y="1795174"/>
            <a:ext cx="5219481" cy="3671355"/>
          </a:xfrm>
          <a:prstGeom prst="round2SameRect">
            <a:avLst>
              <a:gd name="adj1" fmla="val 3795"/>
              <a:gd name="adj2" fmla="val 3374"/>
            </a:avLst>
          </a:prstGeom>
          <a:solidFill>
            <a:schemeClr val="bg1"/>
          </a:solidFill>
          <a:ln w="57150">
            <a:noFill/>
          </a:ln>
          <a:effectLst>
            <a:outerShdw blurRad="25400" dist="127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Trebuchet MS" panose="020B0603020202020204" pitchFamily="34" charset="0"/>
            </a:endParaRPr>
          </a:p>
        </p:txBody>
      </p:sp>
      <p:sp>
        <p:nvSpPr>
          <p:cNvPr id="6" name="Título 5">
            <a:extLst>
              <a:ext uri="{FF2B5EF4-FFF2-40B4-BE49-F238E27FC236}">
                <a16:creationId xmlns:a16="http://schemas.microsoft.com/office/drawing/2014/main" id="{E7A2D8C1-E05E-4CA4-A10E-A15EC890025D}"/>
              </a:ext>
            </a:extLst>
          </p:cNvPr>
          <p:cNvSpPr>
            <a:spLocks noGrp="1"/>
          </p:cNvSpPr>
          <p:nvPr>
            <p:ph type="title"/>
          </p:nvPr>
        </p:nvSpPr>
        <p:spPr>
          <a:xfrm>
            <a:off x="543600" y="365126"/>
            <a:ext cx="10515600" cy="538123"/>
          </a:xfrm>
        </p:spPr>
        <p:txBody>
          <a:bodyPr anchor="ctr"/>
          <a:lstStyle/>
          <a:p>
            <a:r>
              <a:rPr lang="es-ES" sz="2800" spc="-40" dirty="0">
                <a:latin typeface="Trebuchet MS" panose="020B0603020202020204" pitchFamily="34" charset="0"/>
                <a:ea typeface="Cambria" panose="02040503050406030204" pitchFamily="18" charset="0"/>
                <a:cs typeface="Arial" panose="020B0604020202020204" pitchFamily="34" charset="0"/>
              </a:rPr>
              <a:t>ERRORES MÁS FRECUENTES DE LOS pMDI</a:t>
            </a:r>
            <a:endParaRPr lang="es-ES" sz="2800" dirty="0"/>
          </a:p>
        </p:txBody>
      </p:sp>
      <p:graphicFrame>
        <p:nvGraphicFramePr>
          <p:cNvPr id="10" name="Tabla 9">
            <a:extLst>
              <a:ext uri="{FF2B5EF4-FFF2-40B4-BE49-F238E27FC236}">
                <a16:creationId xmlns:a16="http://schemas.microsoft.com/office/drawing/2014/main" id="{CC7ED99F-D340-48FA-A645-BDF089A4D36B}"/>
              </a:ext>
            </a:extLst>
          </p:cNvPr>
          <p:cNvGraphicFramePr>
            <a:graphicFrameLocks noGrp="1"/>
          </p:cNvGraphicFramePr>
          <p:nvPr>
            <p:extLst>
              <p:ext uri="{D42A27DB-BD31-4B8C-83A1-F6EECF244321}">
                <p14:modId xmlns:p14="http://schemas.microsoft.com/office/powerpoint/2010/main" val="367160110"/>
              </p:ext>
            </p:extLst>
          </p:nvPr>
        </p:nvGraphicFramePr>
        <p:xfrm>
          <a:off x="457199" y="6266007"/>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r>
                        <a:rPr lang="es-ES" sz="800" b="0" baseline="0" dirty="0">
                          <a:solidFill>
                            <a:schemeClr val="tx1">
                              <a:lumMod val="50000"/>
                              <a:lumOff val="50000"/>
                            </a:schemeClr>
                          </a:solidFill>
                          <a:latin typeface="Arial" panose="020B0604020202020204" pitchFamily="34" charset="0"/>
                          <a:cs typeface="Arial" panose="020B0604020202020204" pitchFamily="34" charset="0"/>
                        </a:rPr>
                        <a:t>1. Áreas de asma de SEPAR, Área de enfermería de SEPAR, Departamento de asma ALAT. Consenso SEPAR-ALAT sobre terapia inhalada. Arch Bronconeumol. 2013;49 (Supl. 1):2-14. </a:t>
                      </a:r>
                      <a:endParaRPr lang="es-ES" sz="800" b="0" baseline="0" dirty="0">
                        <a:solidFill>
                          <a:srgbClr val="FF0000"/>
                        </a:solidFill>
                        <a:highlight>
                          <a:srgbClr val="FFFF00"/>
                        </a:highlight>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11" name="CuadroTexto 10">
            <a:extLst>
              <a:ext uri="{FF2B5EF4-FFF2-40B4-BE49-F238E27FC236}">
                <a16:creationId xmlns:a16="http://schemas.microsoft.com/office/drawing/2014/main" id="{BA0E3204-5975-4510-A9D3-5D6BA8B06ADE}"/>
              </a:ext>
            </a:extLst>
          </p:cNvPr>
          <p:cNvSpPr txBox="1"/>
          <p:nvPr/>
        </p:nvSpPr>
        <p:spPr>
          <a:xfrm>
            <a:off x="457199" y="5943600"/>
            <a:ext cx="6096000" cy="261610"/>
          </a:xfrm>
          <a:prstGeom prst="rect">
            <a:avLst/>
          </a:prstGeom>
          <a:noFill/>
        </p:spPr>
        <p:txBody>
          <a:bodyPr wrap="square">
            <a:spAutoFit/>
          </a:bodyPr>
          <a:lstStyle/>
          <a:p>
            <a:r>
              <a:rPr lang="es-ES" sz="1100" b="0" baseline="0" dirty="0">
                <a:solidFill>
                  <a:schemeClr val="bg1">
                    <a:lumMod val="65000"/>
                  </a:schemeClr>
                </a:solidFill>
                <a:latin typeface="Arial" panose="020B0604020202020204" pitchFamily="34" charset="0"/>
                <a:cs typeface="Arial" panose="020B0604020202020204" pitchFamily="34" charset="0"/>
              </a:rPr>
              <a:t> </a:t>
            </a:r>
            <a:r>
              <a:rPr lang="es-ES" sz="1100" b="1" baseline="0" dirty="0">
                <a:solidFill>
                  <a:schemeClr val="bg1">
                    <a:lumMod val="65000"/>
                  </a:schemeClr>
                </a:solidFill>
                <a:latin typeface="Arial" panose="020B0604020202020204" pitchFamily="34" charset="0"/>
                <a:cs typeface="Arial" panose="020B0604020202020204" pitchFamily="34" charset="0"/>
              </a:rPr>
              <a:t>pMDI: </a:t>
            </a:r>
            <a:r>
              <a:rPr lang="es-ES" sz="1100" b="0" baseline="0" dirty="0">
                <a:solidFill>
                  <a:schemeClr val="bg1">
                    <a:lumMod val="65000"/>
                  </a:schemeClr>
                </a:solidFill>
                <a:latin typeface="Arial" panose="020B0604020202020204" pitchFamily="34" charset="0"/>
                <a:cs typeface="Arial" panose="020B0604020202020204" pitchFamily="34" charset="0"/>
              </a:rPr>
              <a:t>inhalador presurizado de dosis medida.</a:t>
            </a:r>
          </a:p>
        </p:txBody>
      </p:sp>
      <p:pic>
        <p:nvPicPr>
          <p:cNvPr id="14" name="Imagen 13">
            <a:extLst>
              <a:ext uri="{FF2B5EF4-FFF2-40B4-BE49-F238E27FC236}">
                <a16:creationId xmlns:a16="http://schemas.microsoft.com/office/drawing/2014/main" id="{DF848294-BE52-4C35-B547-28BE8EC53109}"/>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p:blipFill>
        <p:spPr>
          <a:xfrm>
            <a:off x="7138449" y="2104030"/>
            <a:ext cx="4724900" cy="3244286"/>
          </a:xfrm>
          <a:prstGeom prst="rect">
            <a:avLst/>
          </a:prstGeom>
          <a:ln>
            <a:solidFill>
              <a:srgbClr val="9BA0C1"/>
            </a:solidFill>
          </a:ln>
          <a:effectLst>
            <a:softEdge rad="112500"/>
          </a:effectLst>
        </p:spPr>
      </p:pic>
      <p:sp>
        <p:nvSpPr>
          <p:cNvPr id="15" name="Rectángulo: esquinas superiores redondeadas 14">
            <a:extLst>
              <a:ext uri="{FF2B5EF4-FFF2-40B4-BE49-F238E27FC236}">
                <a16:creationId xmlns:a16="http://schemas.microsoft.com/office/drawing/2014/main" id="{E0697B86-32DD-4B54-A258-8651BB2594D3}"/>
              </a:ext>
            </a:extLst>
          </p:cNvPr>
          <p:cNvSpPr/>
          <p:nvPr/>
        </p:nvSpPr>
        <p:spPr>
          <a:xfrm>
            <a:off x="548365" y="1426188"/>
            <a:ext cx="6004834" cy="4169403"/>
          </a:xfrm>
          <a:prstGeom prst="round2SameRect">
            <a:avLst>
              <a:gd name="adj1" fmla="val 3795"/>
              <a:gd name="adj2" fmla="val 3374"/>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25400" dist="127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Trebuchet MS" panose="020B0603020202020204" pitchFamily="34" charset="0"/>
            </a:endParaRPr>
          </a:p>
        </p:txBody>
      </p:sp>
      <p:sp>
        <p:nvSpPr>
          <p:cNvPr id="16" name="7 CuadroTexto">
            <a:extLst>
              <a:ext uri="{FF2B5EF4-FFF2-40B4-BE49-F238E27FC236}">
                <a16:creationId xmlns:a16="http://schemas.microsoft.com/office/drawing/2014/main" id="{736903C3-994E-4A7A-BFAA-32A3EEF9EE71}"/>
              </a:ext>
            </a:extLst>
          </p:cNvPr>
          <p:cNvSpPr txBox="1">
            <a:spLocks noChangeArrowheads="1"/>
          </p:cNvSpPr>
          <p:nvPr/>
        </p:nvSpPr>
        <p:spPr bwMode="auto">
          <a:xfrm>
            <a:off x="751113" y="2259368"/>
            <a:ext cx="5529943" cy="3250293"/>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85750" indent="-285750" defTabSz="609585">
              <a:spcBef>
                <a:spcPct val="0"/>
              </a:spcBef>
              <a:spcAft>
                <a:spcPts val="933"/>
              </a:spcAft>
              <a:buClr>
                <a:srgbClr val="E1CAB7"/>
              </a:buClr>
              <a:buSzPct val="150000"/>
              <a:defRPr/>
            </a:pPr>
            <a:r>
              <a:rPr lang="es-ES" altLang="es-ES" sz="1600" b="1" dirty="0">
                <a:solidFill>
                  <a:srgbClr val="9BA0C1"/>
                </a:solidFill>
              </a:rPr>
              <a:t>No agitar el cartucho o agitarlo mal </a:t>
            </a:r>
            <a:r>
              <a:rPr lang="es-ES_tradnl" altLang="es-ES" sz="1600" dirty="0">
                <a:solidFill>
                  <a:schemeClr val="bg1">
                    <a:lumMod val="50000"/>
                  </a:schemeClr>
                </a:solidFill>
              </a:rPr>
              <a:t>(no es necesario en aquellos sistemas que sean soluciones)</a:t>
            </a:r>
            <a:r>
              <a:rPr lang="es-ES" altLang="es-ES" sz="1600" baseline="30000" dirty="0">
                <a:solidFill>
                  <a:schemeClr val="bg1">
                    <a:lumMod val="50000"/>
                  </a:schemeClr>
                </a:solidFill>
              </a:rPr>
              <a:t>1</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b="1" dirty="0">
                <a:solidFill>
                  <a:srgbClr val="9BA0C1"/>
                </a:solidFill>
              </a:rPr>
              <a:t>Falta de coordinación entre disparo e inhalación </a:t>
            </a:r>
            <a:r>
              <a:rPr lang="es-ES" altLang="es-ES" sz="1600" dirty="0">
                <a:solidFill>
                  <a:schemeClr val="bg1">
                    <a:lumMod val="50000"/>
                  </a:schemeClr>
                </a:solidFill>
              </a:rPr>
              <a:t>(inspirar demasiado rápido, pulsar antes de comenzar a inspirar, detener la inspiración antes de pulsar).</a:t>
            </a:r>
            <a:r>
              <a:rPr lang="es-ES" altLang="es-ES" sz="1600" baseline="30000" dirty="0">
                <a:solidFill>
                  <a:schemeClr val="bg1">
                    <a:lumMod val="50000"/>
                  </a:schemeClr>
                </a:solidFill>
              </a:rPr>
              <a:t>1</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b="1" dirty="0">
                <a:solidFill>
                  <a:srgbClr val="9BA0C1"/>
                </a:solidFill>
              </a:rPr>
              <a:t>Varias pulsaciones en una misma inspiración.</a:t>
            </a:r>
            <a:r>
              <a:rPr lang="es-ES" altLang="es-ES" sz="1600" b="1" baseline="30000" dirty="0">
                <a:solidFill>
                  <a:srgbClr val="9BA0C1"/>
                </a:solidFill>
              </a:rPr>
              <a:t>1</a:t>
            </a:r>
            <a:endParaRPr lang="es-ES" altLang="es-ES" sz="1600" b="1" dirty="0">
              <a:solidFill>
                <a:srgbClr val="9BA0C1"/>
              </a:solidFill>
            </a:endParaRPr>
          </a:p>
          <a:p>
            <a:pPr marL="285750" indent="-285750" defTabSz="609585">
              <a:spcBef>
                <a:spcPct val="0"/>
              </a:spcBef>
              <a:spcAft>
                <a:spcPts val="933"/>
              </a:spcAft>
              <a:buClr>
                <a:srgbClr val="E1CAB7"/>
              </a:buClr>
              <a:buSzPct val="150000"/>
              <a:defRPr/>
            </a:pPr>
            <a:r>
              <a:rPr lang="es-ES" altLang="es-ES" sz="1600" b="1" dirty="0">
                <a:solidFill>
                  <a:srgbClr val="9BA0C1"/>
                </a:solidFill>
              </a:rPr>
              <a:t>Detener la inspiración al notar el fármaco en la boca </a:t>
            </a:r>
            <a:r>
              <a:rPr lang="es-ES" altLang="es-ES" sz="1600" dirty="0">
                <a:solidFill>
                  <a:schemeClr val="bg1">
                    <a:lumMod val="50000"/>
                  </a:schemeClr>
                </a:solidFill>
              </a:rPr>
              <a:t>(efecto frío-freón).</a:t>
            </a:r>
            <a:r>
              <a:rPr lang="es-ES" altLang="es-ES" sz="1600" baseline="30000" dirty="0">
                <a:solidFill>
                  <a:schemeClr val="bg1">
                    <a:lumMod val="50000"/>
                  </a:schemeClr>
                </a:solidFill>
              </a:rPr>
              <a:t>1</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b="1" dirty="0">
                <a:solidFill>
                  <a:srgbClr val="9BA0C1"/>
                </a:solidFill>
              </a:rPr>
              <a:t>No realizar apnea </a:t>
            </a:r>
            <a:r>
              <a:rPr lang="es-ES" altLang="es-ES" sz="1600" dirty="0">
                <a:solidFill>
                  <a:schemeClr val="bg1">
                    <a:lumMod val="50000"/>
                  </a:schemeClr>
                </a:solidFill>
              </a:rPr>
              <a:t>después de la inhalación </a:t>
            </a:r>
            <a:r>
              <a:rPr lang="es-ES" altLang="es-ES" sz="1600" b="1" dirty="0">
                <a:solidFill>
                  <a:srgbClr val="9BA0C1"/>
                </a:solidFill>
              </a:rPr>
              <a:t>o realizar apnea demasiado corta.</a:t>
            </a:r>
            <a:r>
              <a:rPr lang="es-ES" altLang="es-ES" sz="1600" b="1" baseline="30000" dirty="0">
                <a:solidFill>
                  <a:srgbClr val="9BA0C1"/>
                </a:solidFill>
              </a:rPr>
              <a:t>1</a:t>
            </a:r>
            <a:endParaRPr lang="es-ES" altLang="es-ES" sz="1600" b="1" dirty="0">
              <a:solidFill>
                <a:srgbClr val="9BA0C1"/>
              </a:solidFill>
            </a:endParaRPr>
          </a:p>
        </p:txBody>
      </p:sp>
      <p:sp>
        <p:nvSpPr>
          <p:cNvPr id="17" name="Rectángulo 5">
            <a:extLst>
              <a:ext uri="{FF2B5EF4-FFF2-40B4-BE49-F238E27FC236}">
                <a16:creationId xmlns:a16="http://schemas.microsoft.com/office/drawing/2014/main" id="{B68AA617-22B7-47EC-976B-4358F4F1B1E0}"/>
              </a:ext>
            </a:extLst>
          </p:cNvPr>
          <p:cNvSpPr>
            <a:spLocks noChangeArrowheads="1"/>
          </p:cNvSpPr>
          <p:nvPr/>
        </p:nvSpPr>
        <p:spPr bwMode="auto">
          <a:xfrm>
            <a:off x="825101" y="1620168"/>
            <a:ext cx="51130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t">
            <a:sp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ct val="0"/>
              </a:spcBef>
              <a:buNone/>
            </a:pPr>
            <a:r>
              <a:rPr lang="es-ES" altLang="es-ES" sz="2800" spc="-40" dirty="0">
                <a:solidFill>
                  <a:schemeClr val="accent1"/>
                </a:solidFill>
                <a:latin typeface="Trebuchet MS" panose="020B0603020202020204" pitchFamily="34" charset="0"/>
                <a:ea typeface="Cambria" panose="02040503050406030204" pitchFamily="18" charset="0"/>
              </a:rPr>
              <a:t>Errores frecuentes</a:t>
            </a:r>
            <a:r>
              <a:rPr lang="es-ES" altLang="es-ES" sz="2800" spc="-40" baseline="30000" dirty="0">
                <a:solidFill>
                  <a:schemeClr val="accent1"/>
                </a:solidFill>
                <a:latin typeface="Trebuchet MS" panose="020B0603020202020204" pitchFamily="34" charset="0"/>
                <a:ea typeface="Cambria" panose="02040503050406030204" pitchFamily="18" charset="0"/>
              </a:rPr>
              <a:t>1</a:t>
            </a:r>
          </a:p>
        </p:txBody>
      </p:sp>
      <p:cxnSp>
        <p:nvCxnSpPr>
          <p:cNvPr id="18" name="Conector recto 17">
            <a:extLst>
              <a:ext uri="{FF2B5EF4-FFF2-40B4-BE49-F238E27FC236}">
                <a16:creationId xmlns:a16="http://schemas.microsoft.com/office/drawing/2014/main" id="{BDCBA153-401F-42E9-B5FA-7CC541DF91C3}"/>
              </a:ext>
            </a:extLst>
          </p:cNvPr>
          <p:cNvCxnSpPr>
            <a:cxnSpLocks/>
          </p:cNvCxnSpPr>
          <p:nvPr/>
        </p:nvCxnSpPr>
        <p:spPr>
          <a:xfrm flipH="1">
            <a:off x="825102" y="2159599"/>
            <a:ext cx="5455954"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845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0D0464FE-CA5E-480E-8461-7DA4B5F95976}"/>
              </a:ext>
            </a:extLst>
          </p:cNvPr>
          <p:cNvGraphicFramePr>
            <a:graphicFrameLocks noGrp="1"/>
          </p:cNvGraphicFramePr>
          <p:nvPr/>
        </p:nvGraphicFramePr>
        <p:xfrm>
          <a:off x="457198" y="6302662"/>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r>
                        <a:rPr lang="da-DK" sz="800" b="0" baseline="0" dirty="0">
                          <a:solidFill>
                            <a:schemeClr val="tx1">
                              <a:lumMod val="50000"/>
                              <a:lumOff val="50000"/>
                            </a:schemeClr>
                          </a:solidFill>
                          <a:latin typeface="Arial" panose="020B0604020202020204" pitchFamily="34" charset="0"/>
                          <a:cs typeface="Arial" panose="020B0604020202020204" pitchFamily="34" charset="0"/>
                        </a:rPr>
                        <a:t>1.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Wieshammer</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S,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Dreyhaupt</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J. Dry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Powder</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Inhalers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Which</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Factors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Determine</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the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Frequency</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of Handling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Errors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Resp</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2008;75:18–25.</a:t>
                      </a: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18" name="Título 17">
            <a:extLst>
              <a:ext uri="{FF2B5EF4-FFF2-40B4-BE49-F238E27FC236}">
                <a16:creationId xmlns:a16="http://schemas.microsoft.com/office/drawing/2014/main" id="{E9611BA2-613B-4890-9896-BDE9FDFB9E54}"/>
              </a:ext>
            </a:extLst>
          </p:cNvPr>
          <p:cNvSpPr>
            <a:spLocks noGrp="1"/>
          </p:cNvSpPr>
          <p:nvPr>
            <p:ph type="title"/>
          </p:nvPr>
        </p:nvSpPr>
        <p:spPr>
          <a:xfrm>
            <a:off x="415350" y="180399"/>
            <a:ext cx="9752925" cy="841711"/>
          </a:xfrm>
        </p:spPr>
        <p:txBody>
          <a:bodyPr>
            <a:normAutofit fontScale="90000"/>
          </a:bodyPr>
          <a:lstStyle/>
          <a:p>
            <a:r>
              <a:rPr lang="es-ES" sz="2800" dirty="0">
                <a:solidFill>
                  <a:schemeClr val="tx1">
                    <a:lumMod val="65000"/>
                    <a:lumOff val="35000"/>
                  </a:schemeClr>
                </a:solidFill>
              </a:rPr>
              <a:t>LOS ERRORES ESENCIALES OBSERVADOS AUMENTAN CON LA EDAD Y GRAVEDAD DE LA OBSTRUCCIÓN DE LA VÍA AÉREA</a:t>
            </a:r>
            <a:r>
              <a:rPr lang="es-ES" sz="2800" baseline="30000" dirty="0">
                <a:solidFill>
                  <a:schemeClr val="tx1">
                    <a:lumMod val="65000"/>
                    <a:lumOff val="35000"/>
                  </a:schemeClr>
                </a:solidFill>
              </a:rPr>
              <a:t>1</a:t>
            </a:r>
            <a:endParaRPr lang="es-ES" sz="2800" dirty="0">
              <a:solidFill>
                <a:schemeClr val="tx1">
                  <a:lumMod val="65000"/>
                  <a:lumOff val="35000"/>
                </a:schemeClr>
              </a:solidFill>
            </a:endParaRPr>
          </a:p>
        </p:txBody>
      </p:sp>
      <p:sp>
        <p:nvSpPr>
          <p:cNvPr id="11" name="Text Box 9">
            <a:extLst>
              <a:ext uri="{FF2B5EF4-FFF2-40B4-BE49-F238E27FC236}">
                <a16:creationId xmlns:a16="http://schemas.microsoft.com/office/drawing/2014/main" id="{45CC24DD-B6C8-4C10-ABF6-19F03523EF3E}"/>
              </a:ext>
            </a:extLst>
          </p:cNvPr>
          <p:cNvSpPr txBox="1">
            <a:spLocks noChangeArrowheads="1"/>
          </p:cNvSpPr>
          <p:nvPr/>
        </p:nvSpPr>
        <p:spPr bwMode="auto">
          <a:xfrm>
            <a:off x="1661452" y="5555119"/>
            <a:ext cx="3565019" cy="338554"/>
          </a:xfrm>
          <a:prstGeom prst="rect">
            <a:avLst/>
          </a:prstGeom>
          <a:noFill/>
          <a:ln w="9525">
            <a:noFill/>
            <a:miter lim="800000"/>
            <a:headEnd/>
            <a:tailEnd/>
          </a:ln>
        </p:spPr>
        <p:txBody>
          <a:bodyPr>
            <a:spAutoFit/>
          </a:bodyPr>
          <a:lstStyle/>
          <a:p>
            <a:pPr algn="ctr"/>
            <a:r>
              <a:rPr lang="es-ES" altLang="en-US" sz="1600" dirty="0">
                <a:solidFill>
                  <a:schemeClr val="bg1">
                    <a:lumMod val="50000"/>
                  </a:schemeClr>
                </a:solidFill>
                <a:ea typeface="ヒラギノ角ゴ Pro W3"/>
                <a:cs typeface="Calibri" pitchFamily="34" charset="0"/>
              </a:rPr>
              <a:t>Edad del paciente (años)</a:t>
            </a:r>
          </a:p>
        </p:txBody>
      </p:sp>
      <p:sp>
        <p:nvSpPr>
          <p:cNvPr id="13" name="Line 12">
            <a:extLst>
              <a:ext uri="{FF2B5EF4-FFF2-40B4-BE49-F238E27FC236}">
                <a16:creationId xmlns:a16="http://schemas.microsoft.com/office/drawing/2014/main" id="{D8924F18-CA4E-4170-ADFC-95101E2E2266}"/>
              </a:ext>
            </a:extLst>
          </p:cNvPr>
          <p:cNvSpPr>
            <a:spLocks noChangeShapeType="1"/>
          </p:cNvSpPr>
          <p:nvPr/>
        </p:nvSpPr>
        <p:spPr bwMode="auto">
          <a:xfrm flipV="1">
            <a:off x="1665661" y="1811056"/>
            <a:ext cx="0" cy="3237805"/>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14" name="Text Box 30">
            <a:extLst>
              <a:ext uri="{FF2B5EF4-FFF2-40B4-BE49-F238E27FC236}">
                <a16:creationId xmlns:a16="http://schemas.microsoft.com/office/drawing/2014/main" id="{8006A7F2-11D6-4B7B-B796-46B248C80E97}"/>
              </a:ext>
            </a:extLst>
          </p:cNvPr>
          <p:cNvSpPr txBox="1">
            <a:spLocks noChangeArrowheads="1"/>
          </p:cNvSpPr>
          <p:nvPr/>
        </p:nvSpPr>
        <p:spPr bwMode="auto">
          <a:xfrm rot="19800000">
            <a:off x="1663955"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&lt;20</a:t>
            </a:r>
          </a:p>
        </p:txBody>
      </p:sp>
      <p:sp>
        <p:nvSpPr>
          <p:cNvPr id="16" name="Text Box 31">
            <a:extLst>
              <a:ext uri="{FF2B5EF4-FFF2-40B4-BE49-F238E27FC236}">
                <a16:creationId xmlns:a16="http://schemas.microsoft.com/office/drawing/2014/main" id="{84823AC0-0BFF-4EBF-B2FD-DD5639EF4B77}"/>
              </a:ext>
            </a:extLst>
          </p:cNvPr>
          <p:cNvSpPr txBox="1">
            <a:spLocks noChangeArrowheads="1"/>
          </p:cNvSpPr>
          <p:nvPr/>
        </p:nvSpPr>
        <p:spPr bwMode="auto">
          <a:xfrm rot="19800000">
            <a:off x="2636641"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30–40</a:t>
            </a:r>
          </a:p>
        </p:txBody>
      </p:sp>
      <p:sp>
        <p:nvSpPr>
          <p:cNvPr id="19" name="Text Box 32">
            <a:extLst>
              <a:ext uri="{FF2B5EF4-FFF2-40B4-BE49-F238E27FC236}">
                <a16:creationId xmlns:a16="http://schemas.microsoft.com/office/drawing/2014/main" id="{F4285A9D-D56B-4602-BF7D-FC09B35A57A2}"/>
              </a:ext>
            </a:extLst>
          </p:cNvPr>
          <p:cNvSpPr txBox="1">
            <a:spLocks noChangeArrowheads="1"/>
          </p:cNvSpPr>
          <p:nvPr/>
        </p:nvSpPr>
        <p:spPr bwMode="auto">
          <a:xfrm rot="19800000">
            <a:off x="3609328"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50–60</a:t>
            </a:r>
          </a:p>
        </p:txBody>
      </p:sp>
      <p:sp>
        <p:nvSpPr>
          <p:cNvPr id="20" name="Text Box 33">
            <a:extLst>
              <a:ext uri="{FF2B5EF4-FFF2-40B4-BE49-F238E27FC236}">
                <a16:creationId xmlns:a16="http://schemas.microsoft.com/office/drawing/2014/main" id="{06846102-A2F5-4FF3-A795-AB0B93E47FC0}"/>
              </a:ext>
            </a:extLst>
          </p:cNvPr>
          <p:cNvSpPr txBox="1">
            <a:spLocks noChangeArrowheads="1"/>
          </p:cNvSpPr>
          <p:nvPr/>
        </p:nvSpPr>
        <p:spPr bwMode="auto">
          <a:xfrm rot="19800000">
            <a:off x="4582014"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70–80</a:t>
            </a:r>
          </a:p>
        </p:txBody>
      </p:sp>
      <p:sp>
        <p:nvSpPr>
          <p:cNvPr id="21" name="Line 55">
            <a:extLst>
              <a:ext uri="{FF2B5EF4-FFF2-40B4-BE49-F238E27FC236}">
                <a16:creationId xmlns:a16="http://schemas.microsoft.com/office/drawing/2014/main" id="{1A818764-A73F-4D01-9C67-E734BB9DAE9F}"/>
              </a:ext>
            </a:extLst>
          </p:cNvPr>
          <p:cNvSpPr>
            <a:spLocks noChangeShapeType="1"/>
          </p:cNvSpPr>
          <p:nvPr/>
        </p:nvSpPr>
        <p:spPr bwMode="auto">
          <a:xfrm>
            <a:off x="1541740" y="1803862"/>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22" name="Line 56">
            <a:extLst>
              <a:ext uri="{FF2B5EF4-FFF2-40B4-BE49-F238E27FC236}">
                <a16:creationId xmlns:a16="http://schemas.microsoft.com/office/drawing/2014/main" id="{DD0E1956-D77E-4F86-8664-AC891440A580}"/>
              </a:ext>
            </a:extLst>
          </p:cNvPr>
          <p:cNvSpPr>
            <a:spLocks noChangeShapeType="1"/>
          </p:cNvSpPr>
          <p:nvPr/>
        </p:nvSpPr>
        <p:spPr bwMode="auto">
          <a:xfrm>
            <a:off x="1541740" y="3104344"/>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23" name="Line 57">
            <a:extLst>
              <a:ext uri="{FF2B5EF4-FFF2-40B4-BE49-F238E27FC236}">
                <a16:creationId xmlns:a16="http://schemas.microsoft.com/office/drawing/2014/main" id="{EBDD435B-8F71-4DDE-AFC2-B9045E5655EF}"/>
              </a:ext>
            </a:extLst>
          </p:cNvPr>
          <p:cNvSpPr>
            <a:spLocks noChangeShapeType="1"/>
          </p:cNvSpPr>
          <p:nvPr/>
        </p:nvSpPr>
        <p:spPr bwMode="auto">
          <a:xfrm>
            <a:off x="1541740" y="4404828"/>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24" name="Line 57">
            <a:extLst>
              <a:ext uri="{FF2B5EF4-FFF2-40B4-BE49-F238E27FC236}">
                <a16:creationId xmlns:a16="http://schemas.microsoft.com/office/drawing/2014/main" id="{53B3F3D9-BF0B-4D6F-9A2E-50AC3C7B9CFF}"/>
              </a:ext>
            </a:extLst>
          </p:cNvPr>
          <p:cNvSpPr>
            <a:spLocks noChangeShapeType="1"/>
          </p:cNvSpPr>
          <p:nvPr/>
        </p:nvSpPr>
        <p:spPr bwMode="auto">
          <a:xfrm>
            <a:off x="1541740" y="5055070"/>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25" name="Text Box 11">
            <a:extLst>
              <a:ext uri="{FF2B5EF4-FFF2-40B4-BE49-F238E27FC236}">
                <a16:creationId xmlns:a16="http://schemas.microsoft.com/office/drawing/2014/main" id="{0A1EAF6A-63B1-41FF-93F7-688C124F1C10}"/>
              </a:ext>
            </a:extLst>
          </p:cNvPr>
          <p:cNvSpPr txBox="1">
            <a:spLocks noChangeArrowheads="1"/>
          </p:cNvSpPr>
          <p:nvPr/>
        </p:nvSpPr>
        <p:spPr bwMode="auto">
          <a:xfrm rot="16200000">
            <a:off x="-813322" y="3373528"/>
            <a:ext cx="3210812" cy="496968"/>
          </a:xfrm>
          <a:prstGeom prst="rect">
            <a:avLst/>
          </a:prstGeom>
          <a:noFill/>
          <a:ln w="9525">
            <a:noFill/>
            <a:miter lim="800000"/>
            <a:headEnd/>
            <a:tailEnd/>
          </a:ln>
        </p:spPr>
        <p:txBody>
          <a:bodyPr>
            <a:spAutoFit/>
          </a:bodyPr>
          <a:lstStyle/>
          <a:p>
            <a:pPr algn="ctr"/>
            <a:endParaRPr lang="es-ES" altLang="en-US" sz="1200" dirty="0">
              <a:solidFill>
                <a:schemeClr val="bg1">
                  <a:lumMod val="50000"/>
                </a:schemeClr>
              </a:solidFill>
              <a:ea typeface="ヒラギノ角ゴ Pro W3"/>
              <a:cs typeface="Calibri" pitchFamily="34" charset="0"/>
            </a:endParaRPr>
          </a:p>
          <a:p>
            <a:pPr algn="ctr"/>
            <a:r>
              <a:rPr lang="es-ES" altLang="en-US" sz="1200" dirty="0">
                <a:solidFill>
                  <a:schemeClr val="bg1">
                    <a:lumMod val="50000"/>
                  </a:schemeClr>
                </a:solidFill>
                <a:ea typeface="ヒラギノ角ゴ Pro W3"/>
                <a:cs typeface="Calibri" pitchFamily="34" charset="0"/>
              </a:rPr>
              <a:t>Tasa de error (%)</a:t>
            </a:r>
          </a:p>
        </p:txBody>
      </p:sp>
      <p:sp>
        <p:nvSpPr>
          <p:cNvPr id="26" name="Text Box 38">
            <a:extLst>
              <a:ext uri="{FF2B5EF4-FFF2-40B4-BE49-F238E27FC236}">
                <a16:creationId xmlns:a16="http://schemas.microsoft.com/office/drawing/2014/main" id="{9E69C129-647D-4578-85B9-80025E6BB7FD}"/>
              </a:ext>
            </a:extLst>
          </p:cNvPr>
          <p:cNvSpPr txBox="1">
            <a:spLocks noChangeArrowheads="1"/>
          </p:cNvSpPr>
          <p:nvPr/>
        </p:nvSpPr>
        <p:spPr bwMode="auto">
          <a:xfrm>
            <a:off x="1288904" y="4882340"/>
            <a:ext cx="290244"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0</a:t>
            </a:r>
          </a:p>
        </p:txBody>
      </p:sp>
      <p:sp>
        <p:nvSpPr>
          <p:cNvPr id="27" name="Text Box 39">
            <a:extLst>
              <a:ext uri="{FF2B5EF4-FFF2-40B4-BE49-F238E27FC236}">
                <a16:creationId xmlns:a16="http://schemas.microsoft.com/office/drawing/2014/main" id="{FEABDDE4-86CF-4ADA-9844-C41E3FB6C42C}"/>
              </a:ext>
            </a:extLst>
          </p:cNvPr>
          <p:cNvSpPr txBox="1">
            <a:spLocks noChangeArrowheads="1"/>
          </p:cNvSpPr>
          <p:nvPr/>
        </p:nvSpPr>
        <p:spPr bwMode="auto">
          <a:xfrm>
            <a:off x="1167921" y="4230018"/>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20</a:t>
            </a:r>
          </a:p>
        </p:txBody>
      </p:sp>
      <p:sp>
        <p:nvSpPr>
          <p:cNvPr id="28" name="Text Box 40">
            <a:extLst>
              <a:ext uri="{FF2B5EF4-FFF2-40B4-BE49-F238E27FC236}">
                <a16:creationId xmlns:a16="http://schemas.microsoft.com/office/drawing/2014/main" id="{2C412AB9-D60F-4F37-A08D-2A09C1880F12}"/>
              </a:ext>
            </a:extLst>
          </p:cNvPr>
          <p:cNvSpPr txBox="1">
            <a:spLocks noChangeArrowheads="1"/>
          </p:cNvSpPr>
          <p:nvPr/>
        </p:nvSpPr>
        <p:spPr bwMode="auto">
          <a:xfrm>
            <a:off x="1167921" y="2925376"/>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60</a:t>
            </a:r>
          </a:p>
        </p:txBody>
      </p:sp>
      <p:sp>
        <p:nvSpPr>
          <p:cNvPr id="29" name="Text Box 41">
            <a:extLst>
              <a:ext uri="{FF2B5EF4-FFF2-40B4-BE49-F238E27FC236}">
                <a16:creationId xmlns:a16="http://schemas.microsoft.com/office/drawing/2014/main" id="{C26C679A-7D59-4209-8D60-F52A5F979E0E}"/>
              </a:ext>
            </a:extLst>
          </p:cNvPr>
          <p:cNvSpPr txBox="1">
            <a:spLocks noChangeArrowheads="1"/>
          </p:cNvSpPr>
          <p:nvPr/>
        </p:nvSpPr>
        <p:spPr bwMode="auto">
          <a:xfrm>
            <a:off x="1076463" y="1620734"/>
            <a:ext cx="473155"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100</a:t>
            </a:r>
          </a:p>
        </p:txBody>
      </p:sp>
      <p:sp>
        <p:nvSpPr>
          <p:cNvPr id="30" name="Rectangle 13">
            <a:extLst>
              <a:ext uri="{FF2B5EF4-FFF2-40B4-BE49-F238E27FC236}">
                <a16:creationId xmlns:a16="http://schemas.microsoft.com/office/drawing/2014/main" id="{720676EB-E9DA-4CD3-A980-6EBEC98CBD29}"/>
              </a:ext>
            </a:extLst>
          </p:cNvPr>
          <p:cNvSpPr>
            <a:spLocks noChangeArrowheads="1"/>
          </p:cNvSpPr>
          <p:nvPr/>
        </p:nvSpPr>
        <p:spPr bwMode="auto">
          <a:xfrm>
            <a:off x="1893181" y="4392042"/>
            <a:ext cx="230432" cy="666344"/>
          </a:xfrm>
          <a:prstGeom prst="rect">
            <a:avLst/>
          </a:prstGeom>
          <a:solidFill>
            <a:schemeClr val="tx1">
              <a:lumMod val="50000"/>
              <a:lumOff val="50000"/>
            </a:schemeClr>
          </a:solidFill>
          <a:ln w="3175">
            <a:noFill/>
            <a:miter lim="800000"/>
            <a:headEnd/>
            <a:tailEnd/>
          </a:ln>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31" name="Rectangle 14">
            <a:extLst>
              <a:ext uri="{FF2B5EF4-FFF2-40B4-BE49-F238E27FC236}">
                <a16:creationId xmlns:a16="http://schemas.microsoft.com/office/drawing/2014/main" id="{C0A5E3B4-F660-459A-9FCC-BE6182B649FC}"/>
              </a:ext>
            </a:extLst>
          </p:cNvPr>
          <p:cNvSpPr>
            <a:spLocks noChangeArrowheads="1"/>
          </p:cNvSpPr>
          <p:nvPr/>
        </p:nvSpPr>
        <p:spPr bwMode="auto">
          <a:xfrm>
            <a:off x="2832779" y="4515647"/>
            <a:ext cx="230435" cy="542739"/>
          </a:xfrm>
          <a:prstGeom prst="rect">
            <a:avLst/>
          </a:prstGeom>
          <a:solidFill>
            <a:schemeClr val="tx1">
              <a:lumMod val="50000"/>
              <a:lumOff val="50000"/>
            </a:schemeClr>
          </a:solidFill>
          <a:ln w="3175" algn="ctr">
            <a:noFill/>
            <a:miter lim="800000"/>
            <a:headEnd/>
            <a:tailEnd/>
          </a:ln>
          <a:effectLst/>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32" name="Rectangle 15">
            <a:extLst>
              <a:ext uri="{FF2B5EF4-FFF2-40B4-BE49-F238E27FC236}">
                <a16:creationId xmlns:a16="http://schemas.microsoft.com/office/drawing/2014/main" id="{390B27DF-5E32-435B-AF7B-580D4AD2BF52}"/>
              </a:ext>
            </a:extLst>
          </p:cNvPr>
          <p:cNvSpPr>
            <a:spLocks noChangeArrowheads="1"/>
          </p:cNvSpPr>
          <p:nvPr/>
        </p:nvSpPr>
        <p:spPr bwMode="auto">
          <a:xfrm>
            <a:off x="3772380" y="4119384"/>
            <a:ext cx="227844" cy="939002"/>
          </a:xfrm>
          <a:prstGeom prst="rect">
            <a:avLst/>
          </a:prstGeom>
          <a:solidFill>
            <a:schemeClr val="tx1">
              <a:lumMod val="50000"/>
              <a:lumOff val="50000"/>
            </a:schemeClr>
          </a:solidFill>
          <a:ln w="3175" algn="ctr">
            <a:noFill/>
            <a:miter lim="800000"/>
            <a:headEnd/>
            <a:tailEnd/>
          </a:ln>
          <a:effectLst/>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33" name="Rectangle 16">
            <a:extLst>
              <a:ext uri="{FF2B5EF4-FFF2-40B4-BE49-F238E27FC236}">
                <a16:creationId xmlns:a16="http://schemas.microsoft.com/office/drawing/2014/main" id="{BB67F6DA-1FF0-4598-812F-36255FE41E1B}"/>
              </a:ext>
            </a:extLst>
          </p:cNvPr>
          <p:cNvSpPr>
            <a:spLocks noChangeArrowheads="1"/>
          </p:cNvSpPr>
          <p:nvPr/>
        </p:nvSpPr>
        <p:spPr bwMode="auto">
          <a:xfrm>
            <a:off x="4706801" y="3788561"/>
            <a:ext cx="230432" cy="1269825"/>
          </a:xfrm>
          <a:prstGeom prst="rect">
            <a:avLst/>
          </a:prstGeom>
          <a:solidFill>
            <a:schemeClr val="tx1">
              <a:lumMod val="50000"/>
              <a:lumOff val="50000"/>
            </a:schemeClr>
          </a:solidFill>
          <a:ln w="3175" algn="ctr">
            <a:noFill/>
            <a:miter lim="800000"/>
            <a:headEnd/>
            <a:tailEnd/>
          </a:ln>
          <a:effectLst/>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34" name="Line 56">
            <a:extLst>
              <a:ext uri="{FF2B5EF4-FFF2-40B4-BE49-F238E27FC236}">
                <a16:creationId xmlns:a16="http://schemas.microsoft.com/office/drawing/2014/main" id="{1D03E864-3F97-4259-9AEC-C0CFD8A382CC}"/>
              </a:ext>
            </a:extLst>
          </p:cNvPr>
          <p:cNvSpPr>
            <a:spLocks noChangeShapeType="1"/>
          </p:cNvSpPr>
          <p:nvPr/>
        </p:nvSpPr>
        <p:spPr bwMode="auto">
          <a:xfrm>
            <a:off x="1541740" y="2454104"/>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35" name="Line 57">
            <a:extLst>
              <a:ext uri="{FF2B5EF4-FFF2-40B4-BE49-F238E27FC236}">
                <a16:creationId xmlns:a16="http://schemas.microsoft.com/office/drawing/2014/main" id="{5906C342-9195-4DA5-9E55-7C9AB759C708}"/>
              </a:ext>
            </a:extLst>
          </p:cNvPr>
          <p:cNvSpPr>
            <a:spLocks noChangeShapeType="1"/>
          </p:cNvSpPr>
          <p:nvPr/>
        </p:nvSpPr>
        <p:spPr bwMode="auto">
          <a:xfrm>
            <a:off x="1541740" y="3754586"/>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36" name="Text Box 39">
            <a:extLst>
              <a:ext uri="{FF2B5EF4-FFF2-40B4-BE49-F238E27FC236}">
                <a16:creationId xmlns:a16="http://schemas.microsoft.com/office/drawing/2014/main" id="{2B87E4D2-85B5-42B1-B055-F9F59E83C5A6}"/>
              </a:ext>
            </a:extLst>
          </p:cNvPr>
          <p:cNvSpPr txBox="1">
            <a:spLocks noChangeArrowheads="1"/>
          </p:cNvSpPr>
          <p:nvPr/>
        </p:nvSpPr>
        <p:spPr bwMode="auto">
          <a:xfrm>
            <a:off x="1167921" y="3577697"/>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40</a:t>
            </a:r>
          </a:p>
        </p:txBody>
      </p:sp>
      <p:sp>
        <p:nvSpPr>
          <p:cNvPr id="37" name="Text Box 40">
            <a:extLst>
              <a:ext uri="{FF2B5EF4-FFF2-40B4-BE49-F238E27FC236}">
                <a16:creationId xmlns:a16="http://schemas.microsoft.com/office/drawing/2014/main" id="{C162945A-708F-4C6C-9F0F-A3D6D099D783}"/>
              </a:ext>
            </a:extLst>
          </p:cNvPr>
          <p:cNvSpPr txBox="1">
            <a:spLocks noChangeArrowheads="1"/>
          </p:cNvSpPr>
          <p:nvPr/>
        </p:nvSpPr>
        <p:spPr bwMode="auto">
          <a:xfrm>
            <a:off x="1167921" y="2273055"/>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80</a:t>
            </a:r>
          </a:p>
        </p:txBody>
      </p:sp>
      <p:sp>
        <p:nvSpPr>
          <p:cNvPr id="38" name="Text Box 30">
            <a:extLst>
              <a:ext uri="{FF2B5EF4-FFF2-40B4-BE49-F238E27FC236}">
                <a16:creationId xmlns:a16="http://schemas.microsoft.com/office/drawing/2014/main" id="{47721FCB-6354-4C6A-98DD-4BEB210650AD}"/>
              </a:ext>
            </a:extLst>
          </p:cNvPr>
          <p:cNvSpPr txBox="1">
            <a:spLocks noChangeArrowheads="1"/>
          </p:cNvSpPr>
          <p:nvPr/>
        </p:nvSpPr>
        <p:spPr bwMode="auto">
          <a:xfrm rot="19800000">
            <a:off x="2150298"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20–30</a:t>
            </a:r>
          </a:p>
        </p:txBody>
      </p:sp>
      <p:sp>
        <p:nvSpPr>
          <p:cNvPr id="39" name="Text Box 31">
            <a:extLst>
              <a:ext uri="{FF2B5EF4-FFF2-40B4-BE49-F238E27FC236}">
                <a16:creationId xmlns:a16="http://schemas.microsoft.com/office/drawing/2014/main" id="{813D30B2-D0EB-491E-AFB4-224E81D7B3BC}"/>
              </a:ext>
            </a:extLst>
          </p:cNvPr>
          <p:cNvSpPr txBox="1">
            <a:spLocks noChangeArrowheads="1"/>
          </p:cNvSpPr>
          <p:nvPr/>
        </p:nvSpPr>
        <p:spPr bwMode="auto">
          <a:xfrm rot="19800000">
            <a:off x="3122985"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40–50</a:t>
            </a:r>
          </a:p>
        </p:txBody>
      </p:sp>
      <p:sp>
        <p:nvSpPr>
          <p:cNvPr id="40" name="Text Box 32">
            <a:extLst>
              <a:ext uri="{FF2B5EF4-FFF2-40B4-BE49-F238E27FC236}">
                <a16:creationId xmlns:a16="http://schemas.microsoft.com/office/drawing/2014/main" id="{242DC00A-2217-4FA4-A8D5-3968F93E6C07}"/>
              </a:ext>
            </a:extLst>
          </p:cNvPr>
          <p:cNvSpPr txBox="1">
            <a:spLocks noChangeArrowheads="1"/>
          </p:cNvSpPr>
          <p:nvPr/>
        </p:nvSpPr>
        <p:spPr bwMode="auto">
          <a:xfrm rot="19800000">
            <a:off x="4095671"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60–70</a:t>
            </a:r>
          </a:p>
        </p:txBody>
      </p:sp>
      <p:sp>
        <p:nvSpPr>
          <p:cNvPr id="41" name="Text Box 33">
            <a:extLst>
              <a:ext uri="{FF2B5EF4-FFF2-40B4-BE49-F238E27FC236}">
                <a16:creationId xmlns:a16="http://schemas.microsoft.com/office/drawing/2014/main" id="{99D99501-338D-4249-B633-608513778B45}"/>
              </a:ext>
            </a:extLst>
          </p:cNvPr>
          <p:cNvSpPr txBox="1">
            <a:spLocks noChangeArrowheads="1"/>
          </p:cNvSpPr>
          <p:nvPr/>
        </p:nvSpPr>
        <p:spPr bwMode="auto">
          <a:xfrm rot="19800000">
            <a:off x="5068360" y="5064023"/>
            <a:ext cx="413070" cy="326330"/>
          </a:xfrm>
          <a:prstGeom prst="rect">
            <a:avLst/>
          </a:prstGeom>
          <a:noFill/>
          <a:ln w="9525">
            <a:noFill/>
            <a:miter lim="800000"/>
            <a:headEnd/>
            <a:tailEnd/>
          </a:ln>
        </p:spPr>
        <p:txBody>
          <a:bodyPr wrap="none"/>
          <a:lstStyle/>
          <a:p>
            <a:pPr algn="r"/>
            <a:r>
              <a:rPr lang="es-ES" altLang="en-US" sz="1200" dirty="0">
                <a:solidFill>
                  <a:schemeClr val="bg1">
                    <a:lumMod val="50000"/>
                  </a:schemeClr>
                </a:solidFill>
                <a:ea typeface="ヒラギノ角ゴ Pro W3"/>
                <a:cs typeface="Calibri" pitchFamily="34" charset="0"/>
              </a:rPr>
              <a:t>&gt;80</a:t>
            </a:r>
          </a:p>
        </p:txBody>
      </p:sp>
      <p:sp>
        <p:nvSpPr>
          <p:cNvPr id="42" name="Rectangle 13">
            <a:extLst>
              <a:ext uri="{FF2B5EF4-FFF2-40B4-BE49-F238E27FC236}">
                <a16:creationId xmlns:a16="http://schemas.microsoft.com/office/drawing/2014/main" id="{B4837721-F7E3-4863-9243-50775CDD6C1A}"/>
              </a:ext>
            </a:extLst>
          </p:cNvPr>
          <p:cNvSpPr>
            <a:spLocks noChangeArrowheads="1"/>
          </p:cNvSpPr>
          <p:nvPr/>
        </p:nvSpPr>
        <p:spPr bwMode="auto">
          <a:xfrm>
            <a:off x="2362980" y="4835565"/>
            <a:ext cx="230432" cy="222821"/>
          </a:xfrm>
          <a:prstGeom prst="rect">
            <a:avLst/>
          </a:prstGeom>
          <a:solidFill>
            <a:schemeClr val="tx1">
              <a:lumMod val="50000"/>
              <a:lumOff val="50000"/>
            </a:schemeClr>
          </a:solidFill>
          <a:ln w="3175">
            <a:noFill/>
            <a:miter lim="800000"/>
            <a:headEnd/>
            <a:tailEnd/>
          </a:ln>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43" name="Rectangle 14">
            <a:extLst>
              <a:ext uri="{FF2B5EF4-FFF2-40B4-BE49-F238E27FC236}">
                <a16:creationId xmlns:a16="http://schemas.microsoft.com/office/drawing/2014/main" id="{851E2AB0-9284-4F13-940D-461DB17F1DA2}"/>
              </a:ext>
            </a:extLst>
          </p:cNvPr>
          <p:cNvSpPr>
            <a:spLocks noChangeArrowheads="1"/>
          </p:cNvSpPr>
          <p:nvPr/>
        </p:nvSpPr>
        <p:spPr bwMode="auto">
          <a:xfrm>
            <a:off x="3302580" y="4544730"/>
            <a:ext cx="230435" cy="513656"/>
          </a:xfrm>
          <a:prstGeom prst="rect">
            <a:avLst/>
          </a:prstGeom>
          <a:solidFill>
            <a:schemeClr val="tx1">
              <a:lumMod val="50000"/>
              <a:lumOff val="50000"/>
            </a:schemeClr>
          </a:solidFill>
          <a:ln w="3175" algn="ctr">
            <a:noFill/>
            <a:miter lim="800000"/>
            <a:headEnd/>
            <a:tailEnd/>
          </a:ln>
          <a:effectLst/>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44" name="Rectangle 15">
            <a:extLst>
              <a:ext uri="{FF2B5EF4-FFF2-40B4-BE49-F238E27FC236}">
                <a16:creationId xmlns:a16="http://schemas.microsoft.com/office/drawing/2014/main" id="{3AD1FAFE-1118-49F2-A98B-F2A7EF95E22B}"/>
              </a:ext>
            </a:extLst>
          </p:cNvPr>
          <p:cNvSpPr>
            <a:spLocks noChangeArrowheads="1"/>
          </p:cNvSpPr>
          <p:nvPr/>
        </p:nvSpPr>
        <p:spPr bwMode="auto">
          <a:xfrm>
            <a:off x="4239591" y="3821278"/>
            <a:ext cx="227844" cy="1237107"/>
          </a:xfrm>
          <a:prstGeom prst="rect">
            <a:avLst/>
          </a:prstGeom>
          <a:solidFill>
            <a:schemeClr val="tx1">
              <a:lumMod val="50000"/>
              <a:lumOff val="50000"/>
            </a:schemeClr>
          </a:solidFill>
          <a:ln w="3175" algn="ctr">
            <a:noFill/>
            <a:miter lim="800000"/>
            <a:headEnd/>
            <a:tailEnd/>
          </a:ln>
          <a:effectLst/>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45" name="Rectangle 16">
            <a:extLst>
              <a:ext uri="{FF2B5EF4-FFF2-40B4-BE49-F238E27FC236}">
                <a16:creationId xmlns:a16="http://schemas.microsoft.com/office/drawing/2014/main" id="{5A1CE875-E4EF-4525-86AD-A889D6527DC3}"/>
              </a:ext>
            </a:extLst>
          </p:cNvPr>
          <p:cNvSpPr>
            <a:spLocks noChangeArrowheads="1"/>
          </p:cNvSpPr>
          <p:nvPr/>
        </p:nvSpPr>
        <p:spPr bwMode="auto">
          <a:xfrm>
            <a:off x="5176596" y="2879703"/>
            <a:ext cx="230432" cy="2178683"/>
          </a:xfrm>
          <a:prstGeom prst="rect">
            <a:avLst/>
          </a:prstGeom>
          <a:solidFill>
            <a:schemeClr val="tx1">
              <a:lumMod val="50000"/>
              <a:lumOff val="50000"/>
            </a:schemeClr>
          </a:solidFill>
          <a:ln w="3175" algn="ctr">
            <a:noFill/>
            <a:miter lim="800000"/>
            <a:headEnd/>
            <a:tailEnd/>
          </a:ln>
          <a:effectLst/>
        </p:spPr>
        <p:txBody>
          <a:bodyPr wrap="none" anchor="ctr"/>
          <a:lstStyle/>
          <a:p>
            <a:endParaRPr lang="es-ES" altLang="en-US" sz="1200" dirty="0">
              <a:solidFill>
                <a:schemeClr val="bg1">
                  <a:lumMod val="50000"/>
                </a:schemeClr>
              </a:solidFill>
              <a:ea typeface="ヒラギノ角ゴ Pro W3"/>
              <a:cs typeface="Calibri" pitchFamily="34" charset="0"/>
            </a:endParaRPr>
          </a:p>
        </p:txBody>
      </p:sp>
      <p:sp>
        <p:nvSpPr>
          <p:cNvPr id="46" name="Line 83">
            <a:extLst>
              <a:ext uri="{FF2B5EF4-FFF2-40B4-BE49-F238E27FC236}">
                <a16:creationId xmlns:a16="http://schemas.microsoft.com/office/drawing/2014/main" id="{EF6AF792-F63D-4559-B009-D0729F2629F7}"/>
              </a:ext>
            </a:extLst>
          </p:cNvPr>
          <p:cNvSpPr>
            <a:spLocks noChangeShapeType="1"/>
          </p:cNvSpPr>
          <p:nvPr/>
        </p:nvSpPr>
        <p:spPr bwMode="auto">
          <a:xfrm>
            <a:off x="1659414" y="5054355"/>
            <a:ext cx="388286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48" name="Text Box 9">
            <a:extLst>
              <a:ext uri="{FF2B5EF4-FFF2-40B4-BE49-F238E27FC236}">
                <a16:creationId xmlns:a16="http://schemas.microsoft.com/office/drawing/2014/main" id="{89A490D1-4DD6-44E5-A2D0-5DD62FADB295}"/>
              </a:ext>
            </a:extLst>
          </p:cNvPr>
          <p:cNvSpPr txBox="1">
            <a:spLocks noChangeArrowheads="1"/>
          </p:cNvSpPr>
          <p:nvPr/>
        </p:nvSpPr>
        <p:spPr bwMode="auto">
          <a:xfrm>
            <a:off x="7033981" y="5555118"/>
            <a:ext cx="3565018" cy="338554"/>
          </a:xfrm>
          <a:prstGeom prst="rect">
            <a:avLst/>
          </a:prstGeom>
          <a:noFill/>
          <a:ln w="9525">
            <a:noFill/>
            <a:miter lim="800000"/>
            <a:headEnd/>
            <a:tailEnd/>
          </a:ln>
        </p:spPr>
        <p:txBody>
          <a:bodyPr>
            <a:spAutoFit/>
          </a:bodyPr>
          <a:lstStyle/>
          <a:p>
            <a:pPr algn="ctr"/>
            <a:r>
              <a:rPr lang="es-ES" altLang="en-US" sz="1600" dirty="0">
                <a:solidFill>
                  <a:schemeClr val="bg1">
                    <a:lumMod val="50000"/>
                  </a:schemeClr>
                </a:solidFill>
                <a:ea typeface="ヒラギノ角ゴ Pro W3"/>
                <a:cs typeface="Calibri" pitchFamily="34" charset="0"/>
              </a:rPr>
              <a:t>Gravedad de la obstrucción</a:t>
            </a:r>
          </a:p>
        </p:txBody>
      </p:sp>
      <p:sp>
        <p:nvSpPr>
          <p:cNvPr id="49" name="Line 12">
            <a:extLst>
              <a:ext uri="{FF2B5EF4-FFF2-40B4-BE49-F238E27FC236}">
                <a16:creationId xmlns:a16="http://schemas.microsoft.com/office/drawing/2014/main" id="{D552FCB8-51D9-4EF2-940E-C8AFEB8C2140}"/>
              </a:ext>
            </a:extLst>
          </p:cNvPr>
          <p:cNvSpPr>
            <a:spLocks noChangeShapeType="1"/>
          </p:cNvSpPr>
          <p:nvPr/>
        </p:nvSpPr>
        <p:spPr bwMode="auto">
          <a:xfrm flipV="1">
            <a:off x="7038189" y="1811054"/>
            <a:ext cx="0" cy="3237805"/>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50" name="Text Box 30">
            <a:extLst>
              <a:ext uri="{FF2B5EF4-FFF2-40B4-BE49-F238E27FC236}">
                <a16:creationId xmlns:a16="http://schemas.microsoft.com/office/drawing/2014/main" id="{AD813EE4-242C-4F05-9E93-E53F69527351}"/>
              </a:ext>
            </a:extLst>
          </p:cNvPr>
          <p:cNvSpPr txBox="1">
            <a:spLocks noChangeArrowheads="1"/>
          </p:cNvSpPr>
          <p:nvPr/>
        </p:nvSpPr>
        <p:spPr bwMode="auto">
          <a:xfrm>
            <a:off x="7233789" y="5054000"/>
            <a:ext cx="695344" cy="326330"/>
          </a:xfrm>
          <a:prstGeom prst="rect">
            <a:avLst/>
          </a:prstGeom>
          <a:noFill/>
          <a:ln w="9525">
            <a:noFill/>
            <a:miter lim="800000"/>
            <a:headEnd/>
            <a:tailEnd/>
          </a:ln>
        </p:spPr>
        <p:txBody>
          <a:bodyPr wrap="none"/>
          <a:lstStyle/>
          <a:p>
            <a:pPr algn="ctr"/>
            <a:r>
              <a:rPr lang="es-ES" altLang="en-US" sz="1200" dirty="0">
                <a:solidFill>
                  <a:schemeClr val="bg1">
                    <a:lumMod val="50000"/>
                  </a:schemeClr>
                </a:solidFill>
                <a:ea typeface="ヒラギノ角ゴ Pro W3"/>
                <a:cs typeface="Calibri" pitchFamily="34" charset="0"/>
              </a:rPr>
              <a:t>Sin </a:t>
            </a:r>
            <a:br>
              <a:rPr lang="es-ES" altLang="en-US" sz="1200" dirty="0">
                <a:solidFill>
                  <a:schemeClr val="bg1">
                    <a:lumMod val="50000"/>
                  </a:schemeClr>
                </a:solidFill>
                <a:ea typeface="ヒラギノ角ゴ Pro W3"/>
                <a:cs typeface="Calibri" pitchFamily="34" charset="0"/>
              </a:rPr>
            </a:br>
            <a:r>
              <a:rPr lang="es-ES" altLang="en-US" sz="1200" dirty="0">
                <a:solidFill>
                  <a:schemeClr val="bg1">
                    <a:lumMod val="50000"/>
                  </a:schemeClr>
                </a:solidFill>
                <a:ea typeface="ヒラギノ角ゴ Pro W3"/>
                <a:cs typeface="Calibri" pitchFamily="34" charset="0"/>
              </a:rPr>
              <a:t>obstrucción</a:t>
            </a:r>
          </a:p>
        </p:txBody>
      </p:sp>
      <p:sp>
        <p:nvSpPr>
          <p:cNvPr id="51" name="Text Box 31">
            <a:extLst>
              <a:ext uri="{FF2B5EF4-FFF2-40B4-BE49-F238E27FC236}">
                <a16:creationId xmlns:a16="http://schemas.microsoft.com/office/drawing/2014/main" id="{7D07BF8E-5ED8-40D7-ACF5-AEC2E06E80DA}"/>
              </a:ext>
            </a:extLst>
          </p:cNvPr>
          <p:cNvSpPr txBox="1">
            <a:spLocks noChangeArrowheads="1"/>
          </p:cNvSpPr>
          <p:nvPr/>
        </p:nvSpPr>
        <p:spPr bwMode="auto">
          <a:xfrm>
            <a:off x="8157589" y="5054000"/>
            <a:ext cx="695344" cy="326330"/>
          </a:xfrm>
          <a:prstGeom prst="rect">
            <a:avLst/>
          </a:prstGeom>
          <a:noFill/>
          <a:ln w="9525">
            <a:noFill/>
            <a:miter lim="800000"/>
            <a:headEnd/>
            <a:tailEnd/>
          </a:ln>
        </p:spPr>
        <p:txBody>
          <a:bodyPr wrap="none"/>
          <a:lstStyle/>
          <a:p>
            <a:pPr algn="ctr"/>
            <a:r>
              <a:rPr lang="es-ES" altLang="en-US" sz="1200" dirty="0">
                <a:solidFill>
                  <a:schemeClr val="bg1">
                    <a:lumMod val="50000"/>
                  </a:schemeClr>
                </a:solidFill>
                <a:ea typeface="ヒラギノ角ゴ Pro W3"/>
                <a:cs typeface="Calibri" pitchFamily="34" charset="0"/>
              </a:rPr>
              <a:t>leve</a:t>
            </a:r>
          </a:p>
        </p:txBody>
      </p:sp>
      <p:sp>
        <p:nvSpPr>
          <p:cNvPr id="52" name="Text Box 32">
            <a:extLst>
              <a:ext uri="{FF2B5EF4-FFF2-40B4-BE49-F238E27FC236}">
                <a16:creationId xmlns:a16="http://schemas.microsoft.com/office/drawing/2014/main" id="{516A4B4E-32A3-4A90-A0BD-B62D7270A1EB}"/>
              </a:ext>
            </a:extLst>
          </p:cNvPr>
          <p:cNvSpPr txBox="1">
            <a:spLocks noChangeArrowheads="1"/>
          </p:cNvSpPr>
          <p:nvPr/>
        </p:nvSpPr>
        <p:spPr bwMode="auto">
          <a:xfrm>
            <a:off x="9081390" y="5054000"/>
            <a:ext cx="695344" cy="326330"/>
          </a:xfrm>
          <a:prstGeom prst="rect">
            <a:avLst/>
          </a:prstGeom>
          <a:noFill/>
          <a:ln w="9525">
            <a:noFill/>
            <a:miter lim="800000"/>
            <a:headEnd/>
            <a:tailEnd/>
          </a:ln>
        </p:spPr>
        <p:txBody>
          <a:bodyPr wrap="none"/>
          <a:lstStyle/>
          <a:p>
            <a:pPr algn="ctr"/>
            <a:r>
              <a:rPr lang="es-ES" altLang="en-US" sz="1200" dirty="0">
                <a:solidFill>
                  <a:schemeClr val="bg1">
                    <a:lumMod val="50000"/>
                  </a:schemeClr>
                </a:solidFill>
                <a:ea typeface="ヒラギノ角ゴ Pro W3"/>
                <a:cs typeface="Calibri" pitchFamily="34" charset="0"/>
              </a:rPr>
              <a:t>Moderada</a:t>
            </a:r>
          </a:p>
        </p:txBody>
      </p:sp>
      <p:sp>
        <p:nvSpPr>
          <p:cNvPr id="53" name="Text Box 33">
            <a:extLst>
              <a:ext uri="{FF2B5EF4-FFF2-40B4-BE49-F238E27FC236}">
                <a16:creationId xmlns:a16="http://schemas.microsoft.com/office/drawing/2014/main" id="{468AE94A-3E4A-4B20-955E-4F75514746AA}"/>
              </a:ext>
            </a:extLst>
          </p:cNvPr>
          <p:cNvSpPr txBox="1">
            <a:spLocks noChangeArrowheads="1"/>
          </p:cNvSpPr>
          <p:nvPr/>
        </p:nvSpPr>
        <p:spPr bwMode="auto">
          <a:xfrm>
            <a:off x="10005190" y="5054000"/>
            <a:ext cx="695344" cy="326330"/>
          </a:xfrm>
          <a:prstGeom prst="rect">
            <a:avLst/>
          </a:prstGeom>
          <a:noFill/>
          <a:ln w="9525">
            <a:noFill/>
            <a:miter lim="800000"/>
            <a:headEnd/>
            <a:tailEnd/>
          </a:ln>
        </p:spPr>
        <p:txBody>
          <a:bodyPr wrap="none"/>
          <a:lstStyle/>
          <a:p>
            <a:pPr algn="ctr"/>
            <a:r>
              <a:rPr lang="es-ES" altLang="en-US" sz="1200" dirty="0">
                <a:solidFill>
                  <a:schemeClr val="bg1">
                    <a:lumMod val="50000"/>
                  </a:schemeClr>
                </a:solidFill>
                <a:ea typeface="ヒラギノ角ゴ Pro W3"/>
                <a:cs typeface="Calibri" pitchFamily="34" charset="0"/>
              </a:rPr>
              <a:t>Grave</a:t>
            </a:r>
          </a:p>
        </p:txBody>
      </p:sp>
      <p:sp>
        <p:nvSpPr>
          <p:cNvPr id="54" name="Line 55">
            <a:extLst>
              <a:ext uri="{FF2B5EF4-FFF2-40B4-BE49-F238E27FC236}">
                <a16:creationId xmlns:a16="http://schemas.microsoft.com/office/drawing/2014/main" id="{3717861E-7A8E-4E67-BB74-282AE25931CB}"/>
              </a:ext>
            </a:extLst>
          </p:cNvPr>
          <p:cNvSpPr>
            <a:spLocks noChangeShapeType="1"/>
          </p:cNvSpPr>
          <p:nvPr/>
        </p:nvSpPr>
        <p:spPr bwMode="auto">
          <a:xfrm>
            <a:off x="6914268" y="1803860"/>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55" name="Line 56">
            <a:extLst>
              <a:ext uri="{FF2B5EF4-FFF2-40B4-BE49-F238E27FC236}">
                <a16:creationId xmlns:a16="http://schemas.microsoft.com/office/drawing/2014/main" id="{42DE900C-B915-4EE8-8A4D-2477A6C6907C}"/>
              </a:ext>
            </a:extLst>
          </p:cNvPr>
          <p:cNvSpPr>
            <a:spLocks noChangeShapeType="1"/>
          </p:cNvSpPr>
          <p:nvPr/>
        </p:nvSpPr>
        <p:spPr bwMode="auto">
          <a:xfrm>
            <a:off x="6914268" y="3104343"/>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56" name="Line 57">
            <a:extLst>
              <a:ext uri="{FF2B5EF4-FFF2-40B4-BE49-F238E27FC236}">
                <a16:creationId xmlns:a16="http://schemas.microsoft.com/office/drawing/2014/main" id="{B4C9B3DE-51F7-41B8-8327-4B5B0D1B2834}"/>
              </a:ext>
            </a:extLst>
          </p:cNvPr>
          <p:cNvSpPr>
            <a:spLocks noChangeShapeType="1"/>
          </p:cNvSpPr>
          <p:nvPr/>
        </p:nvSpPr>
        <p:spPr bwMode="auto">
          <a:xfrm>
            <a:off x="6914268" y="4404826"/>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57" name="Line 57">
            <a:extLst>
              <a:ext uri="{FF2B5EF4-FFF2-40B4-BE49-F238E27FC236}">
                <a16:creationId xmlns:a16="http://schemas.microsoft.com/office/drawing/2014/main" id="{8AB34D48-F42B-4619-8600-722F5D55BBE8}"/>
              </a:ext>
            </a:extLst>
          </p:cNvPr>
          <p:cNvSpPr>
            <a:spLocks noChangeShapeType="1"/>
          </p:cNvSpPr>
          <p:nvPr/>
        </p:nvSpPr>
        <p:spPr bwMode="auto">
          <a:xfrm>
            <a:off x="6914268" y="5054354"/>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58" name="Text Box 11">
            <a:extLst>
              <a:ext uri="{FF2B5EF4-FFF2-40B4-BE49-F238E27FC236}">
                <a16:creationId xmlns:a16="http://schemas.microsoft.com/office/drawing/2014/main" id="{6AFD7C18-2DB0-4EF4-AF28-09238689DFF1}"/>
              </a:ext>
            </a:extLst>
          </p:cNvPr>
          <p:cNvSpPr txBox="1">
            <a:spLocks noChangeArrowheads="1"/>
          </p:cNvSpPr>
          <p:nvPr/>
        </p:nvSpPr>
        <p:spPr bwMode="auto">
          <a:xfrm rot="16200000">
            <a:off x="4688447" y="3280374"/>
            <a:ext cx="3210812" cy="298181"/>
          </a:xfrm>
          <a:prstGeom prst="rect">
            <a:avLst/>
          </a:prstGeom>
          <a:noFill/>
          <a:ln w="9525">
            <a:noFill/>
            <a:miter lim="800000"/>
            <a:headEnd/>
            <a:tailEnd/>
          </a:ln>
        </p:spPr>
        <p:txBody>
          <a:bodyPr>
            <a:spAutoFit/>
          </a:bodyPr>
          <a:lstStyle/>
          <a:p>
            <a:pPr algn="ctr"/>
            <a:r>
              <a:rPr lang="es-ES" altLang="en-US" sz="1200" dirty="0">
                <a:solidFill>
                  <a:schemeClr val="bg1">
                    <a:lumMod val="50000"/>
                  </a:schemeClr>
                </a:solidFill>
                <a:ea typeface="ヒラギノ角ゴ Pro W3"/>
                <a:cs typeface="Calibri" pitchFamily="34" charset="0"/>
              </a:rPr>
              <a:t>Tasa de error (%)</a:t>
            </a:r>
          </a:p>
        </p:txBody>
      </p:sp>
      <p:sp>
        <p:nvSpPr>
          <p:cNvPr id="59" name="Text Box 38">
            <a:extLst>
              <a:ext uri="{FF2B5EF4-FFF2-40B4-BE49-F238E27FC236}">
                <a16:creationId xmlns:a16="http://schemas.microsoft.com/office/drawing/2014/main" id="{4FCF205D-9D8A-4860-AB86-3F222AE20F96}"/>
              </a:ext>
            </a:extLst>
          </p:cNvPr>
          <p:cNvSpPr txBox="1">
            <a:spLocks noChangeArrowheads="1"/>
          </p:cNvSpPr>
          <p:nvPr/>
        </p:nvSpPr>
        <p:spPr bwMode="auto">
          <a:xfrm>
            <a:off x="6661434" y="4882340"/>
            <a:ext cx="290244"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0</a:t>
            </a:r>
          </a:p>
        </p:txBody>
      </p:sp>
      <p:sp>
        <p:nvSpPr>
          <p:cNvPr id="60" name="Text Box 39">
            <a:extLst>
              <a:ext uri="{FF2B5EF4-FFF2-40B4-BE49-F238E27FC236}">
                <a16:creationId xmlns:a16="http://schemas.microsoft.com/office/drawing/2014/main" id="{33D1D4EE-5B05-4D4D-BFAA-27A19A785D11}"/>
              </a:ext>
            </a:extLst>
          </p:cNvPr>
          <p:cNvSpPr txBox="1">
            <a:spLocks noChangeArrowheads="1"/>
          </p:cNvSpPr>
          <p:nvPr/>
        </p:nvSpPr>
        <p:spPr bwMode="auto">
          <a:xfrm>
            <a:off x="6540449" y="4230017"/>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20</a:t>
            </a:r>
          </a:p>
        </p:txBody>
      </p:sp>
      <p:sp>
        <p:nvSpPr>
          <p:cNvPr id="61" name="Text Box 40">
            <a:extLst>
              <a:ext uri="{FF2B5EF4-FFF2-40B4-BE49-F238E27FC236}">
                <a16:creationId xmlns:a16="http://schemas.microsoft.com/office/drawing/2014/main" id="{6373D1CB-3D98-4A76-A272-CB25BBBF7624}"/>
              </a:ext>
            </a:extLst>
          </p:cNvPr>
          <p:cNvSpPr txBox="1">
            <a:spLocks noChangeArrowheads="1"/>
          </p:cNvSpPr>
          <p:nvPr/>
        </p:nvSpPr>
        <p:spPr bwMode="auto">
          <a:xfrm>
            <a:off x="6540449" y="2925376"/>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60</a:t>
            </a:r>
          </a:p>
        </p:txBody>
      </p:sp>
      <p:sp>
        <p:nvSpPr>
          <p:cNvPr id="62" name="Text Box 41">
            <a:extLst>
              <a:ext uri="{FF2B5EF4-FFF2-40B4-BE49-F238E27FC236}">
                <a16:creationId xmlns:a16="http://schemas.microsoft.com/office/drawing/2014/main" id="{EE9E908A-EB64-4679-BA50-2783D9D22D9A}"/>
              </a:ext>
            </a:extLst>
          </p:cNvPr>
          <p:cNvSpPr txBox="1">
            <a:spLocks noChangeArrowheads="1"/>
          </p:cNvSpPr>
          <p:nvPr/>
        </p:nvSpPr>
        <p:spPr bwMode="auto">
          <a:xfrm>
            <a:off x="6448992" y="1620734"/>
            <a:ext cx="473155"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100</a:t>
            </a:r>
          </a:p>
        </p:txBody>
      </p:sp>
      <p:sp>
        <p:nvSpPr>
          <p:cNvPr id="63" name="Rectangle 13">
            <a:extLst>
              <a:ext uri="{FF2B5EF4-FFF2-40B4-BE49-F238E27FC236}">
                <a16:creationId xmlns:a16="http://schemas.microsoft.com/office/drawing/2014/main" id="{D9571216-D51C-4C39-9C9A-E063FC69B5D7}"/>
              </a:ext>
            </a:extLst>
          </p:cNvPr>
          <p:cNvSpPr>
            <a:spLocks noChangeArrowheads="1"/>
          </p:cNvSpPr>
          <p:nvPr/>
        </p:nvSpPr>
        <p:spPr bwMode="auto">
          <a:xfrm>
            <a:off x="7264706" y="4236768"/>
            <a:ext cx="591956" cy="821916"/>
          </a:xfrm>
          <a:prstGeom prst="rect">
            <a:avLst/>
          </a:prstGeom>
          <a:solidFill>
            <a:schemeClr val="accent5">
              <a:lumMod val="60000"/>
              <a:lumOff val="40000"/>
            </a:schemeClr>
          </a:solidFill>
          <a:ln>
            <a:noFill/>
          </a:ln>
        </p:spPr>
        <p:txBody>
          <a:bodyPr wrap="none" anchor="ctr"/>
          <a:lstStyle>
            <a:lvl1pPr>
              <a:defRPr sz="2000" b="1">
                <a:solidFill>
                  <a:schemeClr val="tx1"/>
                </a:solidFill>
                <a:latin typeface="Lucida Grande" pitchFamily="88" charset="0"/>
                <a:ea typeface="ヒラギノ角ゴ Pro W3" pitchFamily="88" charset="-128"/>
              </a:defRPr>
            </a:lvl1pPr>
            <a:lvl2pPr marL="37931725" indent="-37474525">
              <a:defRPr sz="2000" b="1">
                <a:solidFill>
                  <a:schemeClr val="tx1"/>
                </a:solidFill>
                <a:latin typeface="Lucida Grande" pitchFamily="88" charset="0"/>
                <a:ea typeface="ヒラギノ角ゴ Pro W3" pitchFamily="88" charset="-128"/>
              </a:defRPr>
            </a:lvl2pPr>
            <a:lvl3pPr>
              <a:defRPr sz="2000" b="1">
                <a:solidFill>
                  <a:schemeClr val="tx1"/>
                </a:solidFill>
                <a:latin typeface="Lucida Grande" pitchFamily="88" charset="0"/>
                <a:ea typeface="ヒラギノ角ゴ Pro W3" pitchFamily="88" charset="-128"/>
              </a:defRPr>
            </a:lvl3pPr>
            <a:lvl4pPr>
              <a:defRPr sz="2000" b="1">
                <a:solidFill>
                  <a:schemeClr val="tx1"/>
                </a:solidFill>
                <a:latin typeface="Lucida Grande" pitchFamily="88" charset="0"/>
                <a:ea typeface="ヒラギノ角ゴ Pro W3" pitchFamily="88" charset="-128"/>
              </a:defRPr>
            </a:lvl4pPr>
            <a:lvl5pPr>
              <a:defRPr sz="2000" b="1">
                <a:solidFill>
                  <a:schemeClr val="tx1"/>
                </a:solidFill>
                <a:latin typeface="Lucida Grande" pitchFamily="88" charset="0"/>
                <a:ea typeface="ヒラギノ角ゴ Pro W3" pitchFamily="88" charset="-128"/>
              </a:defRPr>
            </a:lvl5pPr>
            <a:lvl6pPr marL="4572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6pPr>
            <a:lvl7pPr marL="9144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7pPr>
            <a:lvl8pPr marL="13716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8pPr>
            <a:lvl9pPr marL="18288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9pPr>
          </a:lstStyle>
          <a:p>
            <a:pPr>
              <a:defRPr/>
            </a:pPr>
            <a:endParaRPr lang="es-ES" altLang="en-US" sz="1200" b="0" dirty="0">
              <a:solidFill>
                <a:schemeClr val="bg1">
                  <a:lumMod val="50000"/>
                </a:schemeClr>
              </a:solidFill>
              <a:latin typeface="+mn-lt"/>
              <a:cs typeface="Calibri" pitchFamily="34" charset="0"/>
            </a:endParaRPr>
          </a:p>
        </p:txBody>
      </p:sp>
      <p:sp>
        <p:nvSpPr>
          <p:cNvPr id="64" name="Rectangle 14">
            <a:extLst>
              <a:ext uri="{FF2B5EF4-FFF2-40B4-BE49-F238E27FC236}">
                <a16:creationId xmlns:a16="http://schemas.microsoft.com/office/drawing/2014/main" id="{199C71E6-BB87-4F71-A5BF-E4ED4DC6C92C}"/>
              </a:ext>
            </a:extLst>
          </p:cNvPr>
          <p:cNvSpPr>
            <a:spLocks noChangeArrowheads="1"/>
          </p:cNvSpPr>
          <p:nvPr/>
        </p:nvSpPr>
        <p:spPr bwMode="auto">
          <a:xfrm>
            <a:off x="8204551" y="4218971"/>
            <a:ext cx="591956" cy="839713"/>
          </a:xfrm>
          <a:prstGeom prst="rect">
            <a:avLst/>
          </a:prstGeom>
          <a:solidFill>
            <a:schemeClr val="accent5">
              <a:lumMod val="60000"/>
              <a:lumOff val="40000"/>
            </a:schemeClr>
          </a:solidFill>
          <a:ln>
            <a:noFill/>
          </a:ln>
          <a:effectLst/>
        </p:spPr>
        <p:txBody>
          <a:bodyPr wrap="none" anchor="ctr"/>
          <a:lstStyle>
            <a:lvl1pPr>
              <a:defRPr sz="2000" b="1">
                <a:solidFill>
                  <a:schemeClr val="tx1"/>
                </a:solidFill>
                <a:latin typeface="Lucida Grande" pitchFamily="88" charset="0"/>
                <a:ea typeface="ヒラギノ角ゴ Pro W3" pitchFamily="88" charset="-128"/>
              </a:defRPr>
            </a:lvl1pPr>
            <a:lvl2pPr marL="37931725" indent="-37474525">
              <a:defRPr sz="2000" b="1">
                <a:solidFill>
                  <a:schemeClr val="tx1"/>
                </a:solidFill>
                <a:latin typeface="Lucida Grande" pitchFamily="88" charset="0"/>
                <a:ea typeface="ヒラギノ角ゴ Pro W3" pitchFamily="88" charset="-128"/>
              </a:defRPr>
            </a:lvl2pPr>
            <a:lvl3pPr>
              <a:defRPr sz="2000" b="1">
                <a:solidFill>
                  <a:schemeClr val="tx1"/>
                </a:solidFill>
                <a:latin typeface="Lucida Grande" pitchFamily="88" charset="0"/>
                <a:ea typeface="ヒラギノ角ゴ Pro W3" pitchFamily="88" charset="-128"/>
              </a:defRPr>
            </a:lvl3pPr>
            <a:lvl4pPr>
              <a:defRPr sz="2000" b="1">
                <a:solidFill>
                  <a:schemeClr val="tx1"/>
                </a:solidFill>
                <a:latin typeface="Lucida Grande" pitchFamily="88" charset="0"/>
                <a:ea typeface="ヒラギノ角ゴ Pro W3" pitchFamily="88" charset="-128"/>
              </a:defRPr>
            </a:lvl4pPr>
            <a:lvl5pPr>
              <a:defRPr sz="2000" b="1">
                <a:solidFill>
                  <a:schemeClr val="tx1"/>
                </a:solidFill>
                <a:latin typeface="Lucida Grande" pitchFamily="88" charset="0"/>
                <a:ea typeface="ヒラギノ角ゴ Pro W3" pitchFamily="88" charset="-128"/>
              </a:defRPr>
            </a:lvl5pPr>
            <a:lvl6pPr marL="4572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6pPr>
            <a:lvl7pPr marL="9144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7pPr>
            <a:lvl8pPr marL="13716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8pPr>
            <a:lvl9pPr marL="18288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9pPr>
          </a:lstStyle>
          <a:p>
            <a:pPr>
              <a:defRPr/>
            </a:pPr>
            <a:endParaRPr lang="es-ES" altLang="en-US" sz="1200" b="0" dirty="0">
              <a:solidFill>
                <a:schemeClr val="bg1">
                  <a:lumMod val="50000"/>
                </a:schemeClr>
              </a:solidFill>
              <a:latin typeface="+mn-lt"/>
              <a:cs typeface="Calibri" pitchFamily="34" charset="0"/>
            </a:endParaRPr>
          </a:p>
        </p:txBody>
      </p:sp>
      <p:sp>
        <p:nvSpPr>
          <p:cNvPr id="65" name="Rectangle 15">
            <a:extLst>
              <a:ext uri="{FF2B5EF4-FFF2-40B4-BE49-F238E27FC236}">
                <a16:creationId xmlns:a16="http://schemas.microsoft.com/office/drawing/2014/main" id="{5432189C-97D3-4F7E-87D5-C70EC7406329}"/>
              </a:ext>
            </a:extLst>
          </p:cNvPr>
          <p:cNvSpPr>
            <a:spLocks noChangeArrowheads="1"/>
          </p:cNvSpPr>
          <p:nvPr/>
        </p:nvSpPr>
        <p:spPr bwMode="auto">
          <a:xfrm>
            <a:off x="9144397" y="3942302"/>
            <a:ext cx="586493" cy="1116382"/>
          </a:xfrm>
          <a:prstGeom prst="rect">
            <a:avLst/>
          </a:prstGeom>
          <a:solidFill>
            <a:schemeClr val="accent5">
              <a:lumMod val="60000"/>
              <a:lumOff val="40000"/>
            </a:schemeClr>
          </a:solidFill>
          <a:ln>
            <a:noFill/>
          </a:ln>
          <a:effectLst/>
        </p:spPr>
        <p:txBody>
          <a:bodyPr wrap="none" anchor="ctr"/>
          <a:lstStyle>
            <a:lvl1pPr>
              <a:defRPr sz="2000" b="1">
                <a:solidFill>
                  <a:schemeClr val="tx1"/>
                </a:solidFill>
                <a:latin typeface="Lucida Grande" pitchFamily="88" charset="0"/>
                <a:ea typeface="ヒラギノ角ゴ Pro W3" pitchFamily="88" charset="-128"/>
              </a:defRPr>
            </a:lvl1pPr>
            <a:lvl2pPr marL="37931725" indent="-37474525">
              <a:defRPr sz="2000" b="1">
                <a:solidFill>
                  <a:schemeClr val="tx1"/>
                </a:solidFill>
                <a:latin typeface="Lucida Grande" pitchFamily="88" charset="0"/>
                <a:ea typeface="ヒラギノ角ゴ Pro W3" pitchFamily="88" charset="-128"/>
              </a:defRPr>
            </a:lvl2pPr>
            <a:lvl3pPr>
              <a:defRPr sz="2000" b="1">
                <a:solidFill>
                  <a:schemeClr val="tx1"/>
                </a:solidFill>
                <a:latin typeface="Lucida Grande" pitchFamily="88" charset="0"/>
                <a:ea typeface="ヒラギノ角ゴ Pro W3" pitchFamily="88" charset="-128"/>
              </a:defRPr>
            </a:lvl3pPr>
            <a:lvl4pPr>
              <a:defRPr sz="2000" b="1">
                <a:solidFill>
                  <a:schemeClr val="tx1"/>
                </a:solidFill>
                <a:latin typeface="Lucida Grande" pitchFamily="88" charset="0"/>
                <a:ea typeface="ヒラギノ角ゴ Pro W3" pitchFamily="88" charset="-128"/>
              </a:defRPr>
            </a:lvl4pPr>
            <a:lvl5pPr>
              <a:defRPr sz="2000" b="1">
                <a:solidFill>
                  <a:schemeClr val="tx1"/>
                </a:solidFill>
                <a:latin typeface="Lucida Grande" pitchFamily="88" charset="0"/>
                <a:ea typeface="ヒラギノ角ゴ Pro W3" pitchFamily="88" charset="-128"/>
              </a:defRPr>
            </a:lvl5pPr>
            <a:lvl6pPr marL="4572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6pPr>
            <a:lvl7pPr marL="9144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7pPr>
            <a:lvl8pPr marL="13716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8pPr>
            <a:lvl9pPr marL="18288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9pPr>
          </a:lstStyle>
          <a:p>
            <a:pPr>
              <a:defRPr/>
            </a:pPr>
            <a:endParaRPr lang="es-ES" altLang="en-US" sz="1200" b="0" dirty="0">
              <a:solidFill>
                <a:schemeClr val="bg1">
                  <a:lumMod val="50000"/>
                </a:schemeClr>
              </a:solidFill>
              <a:latin typeface="+mn-lt"/>
              <a:cs typeface="Calibri" pitchFamily="34" charset="0"/>
            </a:endParaRPr>
          </a:p>
        </p:txBody>
      </p:sp>
      <p:sp>
        <p:nvSpPr>
          <p:cNvPr id="66" name="Rectangle 16">
            <a:extLst>
              <a:ext uri="{FF2B5EF4-FFF2-40B4-BE49-F238E27FC236}">
                <a16:creationId xmlns:a16="http://schemas.microsoft.com/office/drawing/2014/main" id="{CAE932FB-A8E6-4DBA-B940-91C65224F4F2}"/>
              </a:ext>
            </a:extLst>
          </p:cNvPr>
          <p:cNvSpPr>
            <a:spLocks noChangeArrowheads="1"/>
          </p:cNvSpPr>
          <p:nvPr/>
        </p:nvSpPr>
        <p:spPr bwMode="auto">
          <a:xfrm>
            <a:off x="10078778" y="2979625"/>
            <a:ext cx="591957" cy="2079059"/>
          </a:xfrm>
          <a:prstGeom prst="rect">
            <a:avLst/>
          </a:prstGeom>
          <a:solidFill>
            <a:schemeClr val="accent5">
              <a:lumMod val="60000"/>
              <a:lumOff val="40000"/>
            </a:schemeClr>
          </a:solidFill>
          <a:ln>
            <a:noFill/>
          </a:ln>
          <a:effectLst/>
        </p:spPr>
        <p:txBody>
          <a:bodyPr wrap="none" anchor="ctr"/>
          <a:lstStyle>
            <a:lvl1pPr>
              <a:defRPr sz="2000" b="1">
                <a:solidFill>
                  <a:schemeClr val="tx1"/>
                </a:solidFill>
                <a:latin typeface="Lucida Grande" pitchFamily="88" charset="0"/>
                <a:ea typeface="ヒラギノ角ゴ Pro W3" pitchFamily="88" charset="-128"/>
              </a:defRPr>
            </a:lvl1pPr>
            <a:lvl2pPr marL="37931725" indent="-37474525">
              <a:defRPr sz="2000" b="1">
                <a:solidFill>
                  <a:schemeClr val="tx1"/>
                </a:solidFill>
                <a:latin typeface="Lucida Grande" pitchFamily="88" charset="0"/>
                <a:ea typeface="ヒラギノ角ゴ Pro W3" pitchFamily="88" charset="-128"/>
              </a:defRPr>
            </a:lvl2pPr>
            <a:lvl3pPr>
              <a:defRPr sz="2000" b="1">
                <a:solidFill>
                  <a:schemeClr val="tx1"/>
                </a:solidFill>
                <a:latin typeface="Lucida Grande" pitchFamily="88" charset="0"/>
                <a:ea typeface="ヒラギノ角ゴ Pro W3" pitchFamily="88" charset="-128"/>
              </a:defRPr>
            </a:lvl3pPr>
            <a:lvl4pPr>
              <a:defRPr sz="2000" b="1">
                <a:solidFill>
                  <a:schemeClr val="tx1"/>
                </a:solidFill>
                <a:latin typeface="Lucida Grande" pitchFamily="88" charset="0"/>
                <a:ea typeface="ヒラギノ角ゴ Pro W3" pitchFamily="88" charset="-128"/>
              </a:defRPr>
            </a:lvl4pPr>
            <a:lvl5pPr>
              <a:defRPr sz="2000" b="1">
                <a:solidFill>
                  <a:schemeClr val="tx1"/>
                </a:solidFill>
                <a:latin typeface="Lucida Grande" pitchFamily="88" charset="0"/>
                <a:ea typeface="ヒラギノ角ゴ Pro W3" pitchFamily="88" charset="-128"/>
              </a:defRPr>
            </a:lvl5pPr>
            <a:lvl6pPr marL="4572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6pPr>
            <a:lvl7pPr marL="9144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7pPr>
            <a:lvl8pPr marL="13716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8pPr>
            <a:lvl9pPr marL="1828800" eaLnBrk="0" fontAlgn="base" hangingPunct="0">
              <a:spcBef>
                <a:spcPct val="0"/>
              </a:spcBef>
              <a:spcAft>
                <a:spcPct val="0"/>
              </a:spcAft>
              <a:defRPr sz="2000" b="1">
                <a:solidFill>
                  <a:schemeClr val="tx1"/>
                </a:solidFill>
                <a:latin typeface="Lucida Grande" pitchFamily="88" charset="0"/>
                <a:ea typeface="ヒラギノ角ゴ Pro W3" pitchFamily="88" charset="-128"/>
              </a:defRPr>
            </a:lvl9pPr>
          </a:lstStyle>
          <a:p>
            <a:pPr>
              <a:defRPr/>
            </a:pPr>
            <a:endParaRPr lang="es-ES" altLang="en-US" sz="1200" b="0" dirty="0">
              <a:solidFill>
                <a:schemeClr val="bg1">
                  <a:lumMod val="50000"/>
                </a:schemeClr>
              </a:solidFill>
              <a:latin typeface="+mn-lt"/>
              <a:cs typeface="Calibri" pitchFamily="34" charset="0"/>
            </a:endParaRPr>
          </a:p>
        </p:txBody>
      </p:sp>
      <p:sp>
        <p:nvSpPr>
          <p:cNvPr id="67" name="Line 83">
            <a:extLst>
              <a:ext uri="{FF2B5EF4-FFF2-40B4-BE49-F238E27FC236}">
                <a16:creationId xmlns:a16="http://schemas.microsoft.com/office/drawing/2014/main" id="{615F2243-7240-419D-BC89-8D0FFF70E3F8}"/>
              </a:ext>
            </a:extLst>
          </p:cNvPr>
          <p:cNvSpPr>
            <a:spLocks noChangeShapeType="1"/>
          </p:cNvSpPr>
          <p:nvPr/>
        </p:nvSpPr>
        <p:spPr bwMode="auto">
          <a:xfrm>
            <a:off x="7031943" y="5054354"/>
            <a:ext cx="388286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68" name="Line 56">
            <a:extLst>
              <a:ext uri="{FF2B5EF4-FFF2-40B4-BE49-F238E27FC236}">
                <a16:creationId xmlns:a16="http://schemas.microsoft.com/office/drawing/2014/main" id="{0F70DF75-A4F8-4E8C-9273-123FC7E04242}"/>
              </a:ext>
            </a:extLst>
          </p:cNvPr>
          <p:cNvSpPr>
            <a:spLocks noChangeShapeType="1"/>
          </p:cNvSpPr>
          <p:nvPr/>
        </p:nvSpPr>
        <p:spPr bwMode="auto">
          <a:xfrm>
            <a:off x="6914268" y="2454102"/>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69" name="Line 57">
            <a:extLst>
              <a:ext uri="{FF2B5EF4-FFF2-40B4-BE49-F238E27FC236}">
                <a16:creationId xmlns:a16="http://schemas.microsoft.com/office/drawing/2014/main" id="{74CD1EBA-DA33-4C97-85D6-C1B16794805B}"/>
              </a:ext>
            </a:extLst>
          </p:cNvPr>
          <p:cNvSpPr>
            <a:spLocks noChangeShapeType="1"/>
          </p:cNvSpPr>
          <p:nvPr/>
        </p:nvSpPr>
        <p:spPr bwMode="auto">
          <a:xfrm>
            <a:off x="6914268" y="3754585"/>
            <a:ext cx="123921" cy="0"/>
          </a:xfrm>
          <a:prstGeom prst="line">
            <a:avLst/>
          </a:prstGeom>
          <a:noFill/>
          <a:ln w="6350" cap="sq">
            <a:solidFill>
              <a:schemeClr val="bg1">
                <a:lumMod val="50000"/>
              </a:schemeClr>
            </a:solidFill>
            <a:round/>
            <a:headEnd/>
            <a:tailEnd/>
          </a:ln>
        </p:spPr>
        <p:txBody>
          <a:bodyPr/>
          <a:lstStyle/>
          <a:p>
            <a:endParaRPr lang="es-ES" sz="1400" dirty="0">
              <a:solidFill>
                <a:schemeClr val="bg1">
                  <a:lumMod val="50000"/>
                </a:schemeClr>
              </a:solidFill>
            </a:endParaRPr>
          </a:p>
        </p:txBody>
      </p:sp>
      <p:sp>
        <p:nvSpPr>
          <p:cNvPr id="70" name="Text Box 39">
            <a:extLst>
              <a:ext uri="{FF2B5EF4-FFF2-40B4-BE49-F238E27FC236}">
                <a16:creationId xmlns:a16="http://schemas.microsoft.com/office/drawing/2014/main" id="{13FF526C-4AA5-4AD6-A028-23627D162D58}"/>
              </a:ext>
            </a:extLst>
          </p:cNvPr>
          <p:cNvSpPr txBox="1">
            <a:spLocks noChangeArrowheads="1"/>
          </p:cNvSpPr>
          <p:nvPr/>
        </p:nvSpPr>
        <p:spPr bwMode="auto">
          <a:xfrm>
            <a:off x="6540449" y="3577697"/>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40</a:t>
            </a:r>
          </a:p>
        </p:txBody>
      </p:sp>
      <p:sp>
        <p:nvSpPr>
          <p:cNvPr id="71" name="Text Box 40">
            <a:extLst>
              <a:ext uri="{FF2B5EF4-FFF2-40B4-BE49-F238E27FC236}">
                <a16:creationId xmlns:a16="http://schemas.microsoft.com/office/drawing/2014/main" id="{CD22D5F9-6FF2-4DFB-A207-3D381BC6C657}"/>
              </a:ext>
            </a:extLst>
          </p:cNvPr>
          <p:cNvSpPr txBox="1">
            <a:spLocks noChangeArrowheads="1"/>
          </p:cNvSpPr>
          <p:nvPr/>
        </p:nvSpPr>
        <p:spPr bwMode="auto">
          <a:xfrm>
            <a:off x="6540449" y="2273055"/>
            <a:ext cx="381699" cy="276999"/>
          </a:xfrm>
          <a:prstGeom prst="rect">
            <a:avLst/>
          </a:prstGeom>
          <a:noFill/>
          <a:ln w="9525">
            <a:noFill/>
            <a:miter lim="800000"/>
            <a:headEnd/>
            <a:tailEnd/>
          </a:ln>
        </p:spPr>
        <p:txBody>
          <a:bodyPr wrap="none">
            <a:spAutoFit/>
          </a:bodyPr>
          <a:lstStyle/>
          <a:p>
            <a:pPr algn="r"/>
            <a:r>
              <a:rPr lang="es-ES" altLang="en-US" sz="1200" dirty="0">
                <a:solidFill>
                  <a:schemeClr val="bg1">
                    <a:lumMod val="50000"/>
                  </a:schemeClr>
                </a:solidFill>
                <a:ea typeface="ヒラギノ角ゴ Pro W3"/>
                <a:cs typeface="Calibri" pitchFamily="34" charset="0"/>
              </a:rPr>
              <a:t>80</a:t>
            </a:r>
          </a:p>
        </p:txBody>
      </p:sp>
      <p:sp>
        <p:nvSpPr>
          <p:cNvPr id="72" name="Slide Number Placeholder 5">
            <a:extLst>
              <a:ext uri="{FF2B5EF4-FFF2-40B4-BE49-F238E27FC236}">
                <a16:creationId xmlns:a16="http://schemas.microsoft.com/office/drawing/2014/main" id="{57BA1CA9-BCD4-FF4C-B101-B8EF78A9EDE7}"/>
              </a:ext>
            </a:extLst>
          </p:cNvPr>
          <p:cNvSpPr txBox="1">
            <a:spLocks/>
          </p:cNvSpPr>
          <p:nvPr/>
        </p:nvSpPr>
        <p:spPr bwMode="auto">
          <a:xfrm>
            <a:off x="4743419" y="5957608"/>
            <a:ext cx="4337049" cy="361952"/>
          </a:xfrm>
          <a:prstGeom prst="rect">
            <a:avLst/>
          </a:prstGeom>
        </p:spPr>
        <p:txBody>
          <a:bodyPr/>
          <a:lstStyle>
            <a:defPPr>
              <a:defRPr lang="es-E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lnSpc>
                <a:spcPts val="987"/>
              </a:lnSpc>
              <a:defRPr/>
            </a:pPr>
            <a:r>
              <a:rPr lang="es-ES" sz="933" kern="0" dirty="0">
                <a:solidFill>
                  <a:schemeClr val="bg1">
                    <a:lumMod val="50000"/>
                  </a:schemeClr>
                </a:solidFill>
              </a:rPr>
              <a:t>Extraídos de </a:t>
            </a:r>
            <a:r>
              <a:rPr lang="fr-FR" sz="933" kern="0" dirty="0">
                <a:solidFill>
                  <a:schemeClr val="bg1">
                    <a:lumMod val="50000"/>
                  </a:schemeClr>
                </a:solidFill>
              </a:rPr>
              <a:t>Wieshammer S</a:t>
            </a:r>
            <a:r>
              <a:rPr lang="es-ES" sz="933" kern="0" dirty="0">
                <a:solidFill>
                  <a:schemeClr val="bg1">
                    <a:lumMod val="50000"/>
                  </a:schemeClr>
                </a:solidFill>
              </a:rPr>
              <a:t>, </a:t>
            </a:r>
            <a:r>
              <a:rPr lang="es-ES" sz="933" i="1" kern="0" dirty="0">
                <a:solidFill>
                  <a:schemeClr val="bg1">
                    <a:lumMod val="50000"/>
                  </a:schemeClr>
                </a:solidFill>
              </a:rPr>
              <a:t>et al. </a:t>
            </a:r>
            <a:r>
              <a:rPr lang="es-ES" sz="933" kern="0" dirty="0">
                <a:solidFill>
                  <a:schemeClr val="bg1">
                    <a:lumMod val="50000"/>
                  </a:schemeClr>
                </a:solidFill>
              </a:rPr>
              <a:t>Resp. 2008.</a:t>
            </a:r>
          </a:p>
        </p:txBody>
      </p:sp>
      <p:sp>
        <p:nvSpPr>
          <p:cNvPr id="2" name="Rectangle 1">
            <a:extLst>
              <a:ext uri="{FF2B5EF4-FFF2-40B4-BE49-F238E27FC236}">
                <a16:creationId xmlns:a16="http://schemas.microsoft.com/office/drawing/2014/main" id="{B453699A-828B-49F0-8CA6-DAC4C3BE5770}"/>
              </a:ext>
            </a:extLst>
          </p:cNvPr>
          <p:cNvSpPr/>
          <p:nvPr/>
        </p:nvSpPr>
        <p:spPr>
          <a:xfrm>
            <a:off x="1313040" y="1167359"/>
            <a:ext cx="9517869" cy="338554"/>
          </a:xfrm>
          <a:prstGeom prst="rect">
            <a:avLst/>
          </a:prstGeom>
        </p:spPr>
        <p:txBody>
          <a:bodyPr wrap="square">
            <a:spAutoFit/>
          </a:bodyPr>
          <a:lstStyle/>
          <a:p>
            <a:r>
              <a:rPr lang="es-ES" sz="1600" dirty="0">
                <a:solidFill>
                  <a:schemeClr val="tx1">
                    <a:lumMod val="65000"/>
                    <a:lumOff val="35000"/>
                  </a:schemeClr>
                </a:solidFill>
              </a:rPr>
              <a:t>Errores esenciales observados, estratificados por edad y gravedad de la obstrucción de la vía aérea</a:t>
            </a:r>
            <a:r>
              <a:rPr lang="es-ES" sz="1600" baseline="30000" dirty="0">
                <a:solidFill>
                  <a:schemeClr val="tx1">
                    <a:lumMod val="65000"/>
                    <a:lumOff val="35000"/>
                  </a:schemeClr>
                </a:solidFill>
              </a:rPr>
              <a:t>1</a:t>
            </a:r>
            <a:endParaRPr lang="es-ES_tradnl" sz="1600" dirty="0"/>
          </a:p>
        </p:txBody>
      </p:sp>
    </p:spTree>
    <p:extLst>
      <p:ext uri="{BB962C8B-B14F-4D97-AF65-F5344CB8AC3E}">
        <p14:creationId xmlns:p14="http://schemas.microsoft.com/office/powerpoint/2010/main" val="188945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AE668A-BE07-4BA4-84BD-763F56DE4859}"/>
              </a:ext>
            </a:extLst>
          </p:cNvPr>
          <p:cNvSpPr>
            <a:spLocks noGrp="1"/>
          </p:cNvSpPr>
          <p:nvPr>
            <p:ph type="title"/>
          </p:nvPr>
        </p:nvSpPr>
        <p:spPr>
          <a:xfrm>
            <a:off x="543600" y="224844"/>
            <a:ext cx="10515600" cy="609218"/>
          </a:xfrm>
        </p:spPr>
        <p:txBody>
          <a:bodyPr>
            <a:normAutofit fontScale="90000"/>
          </a:bodyPr>
          <a:lstStyle/>
          <a:p>
            <a:r>
              <a:rPr lang="es-ES_tradnl" sz="2800" dirty="0"/>
              <a:t>ERRORES CRÍTICOS POR PACIENTE EN EL USO DEL INHALADOR</a:t>
            </a:r>
            <a:r>
              <a:rPr lang="es-ES_tradnl" sz="2800" baseline="30000" dirty="0"/>
              <a:t>1</a:t>
            </a:r>
            <a:br>
              <a:rPr lang="es-ES_tradnl" sz="2800" dirty="0"/>
            </a:br>
            <a:endParaRPr lang="es-ES_tradnl" sz="2800" dirty="0"/>
          </a:p>
        </p:txBody>
      </p:sp>
      <p:sp>
        <p:nvSpPr>
          <p:cNvPr id="17" name="5 CuadroTexto">
            <a:extLst>
              <a:ext uri="{FF2B5EF4-FFF2-40B4-BE49-F238E27FC236}">
                <a16:creationId xmlns:a16="http://schemas.microsoft.com/office/drawing/2014/main" id="{C895BC7C-C9E9-6347-9291-91A47E736668}"/>
              </a:ext>
            </a:extLst>
          </p:cNvPr>
          <p:cNvSpPr txBox="1">
            <a:spLocks noChangeArrowheads="1"/>
          </p:cNvSpPr>
          <p:nvPr/>
        </p:nvSpPr>
        <p:spPr bwMode="auto">
          <a:xfrm>
            <a:off x="357780" y="6262590"/>
            <a:ext cx="11476440" cy="449710"/>
          </a:xfrm>
          <a:prstGeom prst="rect">
            <a:avLst/>
          </a:prstGeom>
          <a:noFill/>
          <a:ln>
            <a:noFill/>
          </a:ln>
        </p:spPr>
        <p:txBody>
          <a:bodyPr anchor="b"/>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ts val="0"/>
              </a:spcBef>
              <a:buNone/>
              <a:defRPr/>
            </a:pPr>
            <a:r>
              <a:rPr lang="es-ES_tradnl" sz="800" dirty="0">
                <a:solidFill>
                  <a:schemeClr val="tx1">
                    <a:lumMod val="50000"/>
                    <a:lumOff val="50000"/>
                  </a:schemeClr>
                </a:solidFill>
              </a:rPr>
              <a:t>1. </a:t>
            </a:r>
            <a:r>
              <a:rPr lang="es-ES" sz="800" dirty="0">
                <a:solidFill>
                  <a:schemeClr val="tx1">
                    <a:lumMod val="50000"/>
                    <a:lumOff val="50000"/>
                  </a:schemeClr>
                </a:solidFill>
              </a:rPr>
              <a:t>V</a:t>
            </a:r>
            <a:r>
              <a:rPr lang="es-ES" altLang="es-ES" sz="800" dirty="0">
                <a:solidFill>
                  <a:schemeClr val="tx1">
                    <a:lumMod val="50000"/>
                    <a:lumOff val="50000"/>
                  </a:schemeClr>
                </a:solidFill>
              </a:rPr>
              <a:t>an der Palen J, Thomas M, Chrystyn H, </a:t>
            </a:r>
            <a:r>
              <a:rPr lang="es-ES" altLang="es-ES" sz="800" i="1" dirty="0">
                <a:solidFill>
                  <a:schemeClr val="tx1">
                    <a:lumMod val="50000"/>
                    <a:lumOff val="50000"/>
                  </a:schemeClr>
                </a:solidFill>
              </a:rPr>
              <a:t>et al</a:t>
            </a:r>
            <a:r>
              <a:rPr lang="es-ES" altLang="es-ES" sz="800" dirty="0">
                <a:solidFill>
                  <a:schemeClr val="tx1">
                    <a:lumMod val="50000"/>
                    <a:lumOff val="50000"/>
                  </a:schemeClr>
                </a:solidFill>
              </a:rPr>
              <a:t>. A randomised open-label cross-over study of inhaler errors, preference and time to achieve correct inhaler use in patients with COPD or asthma: comparison of ELLIPTA with other inhaler devices. NPJ Prim Care Respir Med. 2016;26:16079.</a:t>
            </a:r>
            <a:endParaRPr lang="es-ES" sz="800" dirty="0">
              <a:solidFill>
                <a:schemeClr val="tx1">
                  <a:lumMod val="50000"/>
                  <a:lumOff val="50000"/>
                </a:schemeClr>
              </a:solidFill>
            </a:endParaRPr>
          </a:p>
        </p:txBody>
      </p:sp>
      <p:sp>
        <p:nvSpPr>
          <p:cNvPr id="101" name="5 CuadroTexto">
            <a:extLst>
              <a:ext uri="{FF2B5EF4-FFF2-40B4-BE49-F238E27FC236}">
                <a16:creationId xmlns:a16="http://schemas.microsoft.com/office/drawing/2014/main" id="{63D47016-2F37-40ED-AB8A-7FA0F6398E4D}"/>
              </a:ext>
            </a:extLst>
          </p:cNvPr>
          <p:cNvSpPr txBox="1">
            <a:spLocks noChangeArrowheads="1"/>
          </p:cNvSpPr>
          <p:nvPr/>
        </p:nvSpPr>
        <p:spPr bwMode="auto">
          <a:xfrm>
            <a:off x="396963" y="5909171"/>
            <a:ext cx="4125512" cy="392082"/>
          </a:xfrm>
          <a:prstGeom prst="rect">
            <a:avLst/>
          </a:prstGeom>
          <a:noFill/>
          <a:ln>
            <a:noFill/>
          </a:ln>
        </p:spPr>
        <p:txBody>
          <a:bodyPr anchor="t"/>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ts val="0"/>
              </a:spcBef>
              <a:buNone/>
              <a:defRPr/>
            </a:pPr>
            <a:r>
              <a:rPr lang="es-ES" altLang="es-ES" sz="900" b="1" dirty="0">
                <a:solidFill>
                  <a:schemeClr val="bg1">
                    <a:lumMod val="50000"/>
                  </a:schemeClr>
                </a:solidFill>
                <a:latin typeface="+mn-lt"/>
              </a:rPr>
              <a:t>EPOC:</a:t>
            </a:r>
            <a:r>
              <a:rPr lang="es-ES" altLang="es-ES" sz="900" dirty="0">
                <a:solidFill>
                  <a:schemeClr val="bg1">
                    <a:lumMod val="50000"/>
                  </a:schemeClr>
                </a:solidFill>
                <a:latin typeface="+mn-lt"/>
              </a:rPr>
              <a:t> enfermedad pulmonar obstructiva crónica. En España, el dispositivo Diskus se comercializa bajo el nombre de Accuhaler</a:t>
            </a:r>
            <a:endParaRPr lang="es-ES" sz="900" dirty="0">
              <a:solidFill>
                <a:schemeClr val="bg1">
                  <a:lumMod val="50000"/>
                </a:schemeClr>
              </a:solidFill>
              <a:latin typeface="+mn-lt"/>
              <a:cs typeface="Calibri" panose="020F0502020204030204" pitchFamily="34" charset="0"/>
            </a:endParaRPr>
          </a:p>
        </p:txBody>
      </p:sp>
      <p:sp>
        <p:nvSpPr>
          <p:cNvPr id="124" name="Slide Number Placeholder 5">
            <a:extLst>
              <a:ext uri="{FF2B5EF4-FFF2-40B4-BE49-F238E27FC236}">
                <a16:creationId xmlns:a16="http://schemas.microsoft.com/office/drawing/2014/main" id="{667C484E-EA55-4659-8720-43F17FA7528E}"/>
              </a:ext>
            </a:extLst>
          </p:cNvPr>
          <p:cNvSpPr txBox="1">
            <a:spLocks/>
          </p:cNvSpPr>
          <p:nvPr/>
        </p:nvSpPr>
        <p:spPr bwMode="auto">
          <a:xfrm>
            <a:off x="3595837" y="5709694"/>
            <a:ext cx="5586092" cy="256546"/>
          </a:xfrm>
          <a:prstGeom prst="rect">
            <a:avLst/>
          </a:prstGeom>
          <a:noFill/>
        </p:spPr>
        <p:txBody>
          <a:bodyPr/>
          <a:lstStyle>
            <a:defPPr>
              <a:defRPr lang="es-E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ts val="987"/>
              </a:lnSpc>
              <a:defRPr/>
            </a:pPr>
            <a:r>
              <a:rPr lang="es-ES" sz="933" kern="0" dirty="0">
                <a:solidFill>
                  <a:schemeClr val="bg1">
                    <a:lumMod val="50000"/>
                  </a:schemeClr>
                </a:solidFill>
              </a:rPr>
              <a:t>Extraídos de Van der Palen J</a:t>
            </a:r>
            <a:r>
              <a:rPr lang="es-ES" sz="933" i="1" kern="0" dirty="0">
                <a:solidFill>
                  <a:schemeClr val="bg1">
                    <a:lumMod val="50000"/>
                  </a:schemeClr>
                </a:solidFill>
              </a:rPr>
              <a:t>, et al. </a:t>
            </a:r>
            <a:r>
              <a:rPr lang="es-ES" sz="933" kern="0" dirty="0">
                <a:solidFill>
                  <a:schemeClr val="bg1">
                    <a:lumMod val="50000"/>
                  </a:schemeClr>
                </a:solidFill>
              </a:rPr>
              <a:t>NPJ Prim Care Respir Med. 2016.</a:t>
            </a:r>
          </a:p>
        </p:txBody>
      </p:sp>
      <p:grpSp>
        <p:nvGrpSpPr>
          <p:cNvPr id="10" name="Grupo 9">
            <a:extLst>
              <a:ext uri="{FF2B5EF4-FFF2-40B4-BE49-F238E27FC236}">
                <a16:creationId xmlns:a16="http://schemas.microsoft.com/office/drawing/2014/main" id="{DAF4EC07-5109-403C-BDCC-607BF4C59D98}"/>
              </a:ext>
            </a:extLst>
          </p:cNvPr>
          <p:cNvGrpSpPr/>
          <p:nvPr/>
        </p:nvGrpSpPr>
        <p:grpSpPr>
          <a:xfrm>
            <a:off x="6679162" y="2377942"/>
            <a:ext cx="4981948" cy="3003227"/>
            <a:chOff x="6276612" y="2418915"/>
            <a:chExt cx="5310254" cy="3170953"/>
          </a:xfrm>
        </p:grpSpPr>
        <p:graphicFrame>
          <p:nvGraphicFramePr>
            <p:cNvPr id="123" name="Gráfico 122">
              <a:extLst>
                <a:ext uri="{FF2B5EF4-FFF2-40B4-BE49-F238E27FC236}">
                  <a16:creationId xmlns:a16="http://schemas.microsoft.com/office/drawing/2014/main" id="{911A5618-8B60-41AA-AED7-2AD8AFBDD6F1}"/>
                </a:ext>
              </a:extLst>
            </p:cNvPr>
            <p:cNvGraphicFramePr/>
            <p:nvPr/>
          </p:nvGraphicFramePr>
          <p:xfrm>
            <a:off x="6849258" y="2491985"/>
            <a:ext cx="4737608" cy="3097883"/>
          </p:xfrm>
          <a:graphic>
            <a:graphicData uri="http://schemas.openxmlformats.org/drawingml/2006/chart">
              <c:chart xmlns:c="http://schemas.openxmlformats.org/drawingml/2006/chart" xmlns:r="http://schemas.openxmlformats.org/officeDocument/2006/relationships" r:id="rId3"/>
            </a:graphicData>
          </a:graphic>
        </p:graphicFrame>
        <p:sp>
          <p:nvSpPr>
            <p:cNvPr id="126" name="CuadroTexto 125">
              <a:extLst>
                <a:ext uri="{FF2B5EF4-FFF2-40B4-BE49-F238E27FC236}">
                  <a16:creationId xmlns:a16="http://schemas.microsoft.com/office/drawing/2014/main" id="{4F9C9274-664A-4BEF-826F-47F2DF6E0923}"/>
                </a:ext>
              </a:extLst>
            </p:cNvPr>
            <p:cNvSpPr txBox="1"/>
            <p:nvPr/>
          </p:nvSpPr>
          <p:spPr>
            <a:xfrm>
              <a:off x="6504186" y="2522129"/>
              <a:ext cx="486563" cy="2939266"/>
            </a:xfrm>
            <a:prstGeom prst="rect">
              <a:avLst/>
            </a:prstGeom>
            <a:noFill/>
          </p:spPr>
          <p:txBody>
            <a:bodyPr wrap="square" rtlCol="0">
              <a:spAutoFit/>
            </a:bodyPr>
            <a:lstStyle/>
            <a:p>
              <a:pPr algn="r">
                <a:spcAft>
                  <a:spcPts val="1730"/>
                </a:spcAft>
              </a:pPr>
              <a:r>
                <a:rPr lang="es-ES" sz="1000" dirty="0">
                  <a:solidFill>
                    <a:schemeClr val="bg1">
                      <a:lumMod val="50000"/>
                    </a:schemeClr>
                  </a:solidFill>
                </a:rPr>
                <a:t>35</a:t>
              </a:r>
            </a:p>
            <a:p>
              <a:pPr algn="r">
                <a:spcAft>
                  <a:spcPts val="1730"/>
                </a:spcAft>
              </a:pPr>
              <a:r>
                <a:rPr lang="es-ES" sz="1000" dirty="0">
                  <a:solidFill>
                    <a:schemeClr val="bg1">
                      <a:lumMod val="50000"/>
                    </a:schemeClr>
                  </a:solidFill>
                </a:rPr>
                <a:t>30</a:t>
              </a:r>
            </a:p>
            <a:p>
              <a:pPr algn="r">
                <a:spcAft>
                  <a:spcPts val="1730"/>
                </a:spcAft>
              </a:pPr>
              <a:r>
                <a:rPr lang="es-ES" sz="1000" dirty="0">
                  <a:solidFill>
                    <a:schemeClr val="bg1">
                      <a:lumMod val="50000"/>
                    </a:schemeClr>
                  </a:solidFill>
                </a:rPr>
                <a:t>25</a:t>
              </a:r>
            </a:p>
            <a:p>
              <a:pPr algn="r">
                <a:spcAft>
                  <a:spcPts val="1730"/>
                </a:spcAft>
              </a:pPr>
              <a:r>
                <a:rPr lang="es-ES" sz="1000" dirty="0">
                  <a:solidFill>
                    <a:schemeClr val="bg1">
                      <a:lumMod val="50000"/>
                    </a:schemeClr>
                  </a:solidFill>
                </a:rPr>
                <a:t>20</a:t>
              </a:r>
            </a:p>
            <a:p>
              <a:pPr algn="r">
                <a:spcAft>
                  <a:spcPts val="1730"/>
                </a:spcAft>
              </a:pPr>
              <a:r>
                <a:rPr lang="es-ES" sz="1000" dirty="0">
                  <a:solidFill>
                    <a:schemeClr val="bg1">
                      <a:lumMod val="50000"/>
                    </a:schemeClr>
                  </a:solidFill>
                </a:rPr>
                <a:t>15</a:t>
              </a:r>
            </a:p>
            <a:p>
              <a:pPr algn="r">
                <a:spcAft>
                  <a:spcPts val="1730"/>
                </a:spcAft>
              </a:pPr>
              <a:r>
                <a:rPr lang="es-ES" sz="1000" dirty="0">
                  <a:solidFill>
                    <a:schemeClr val="bg1">
                      <a:lumMod val="50000"/>
                    </a:schemeClr>
                  </a:solidFill>
                </a:rPr>
                <a:t>10</a:t>
              </a:r>
            </a:p>
            <a:p>
              <a:pPr algn="r">
                <a:spcAft>
                  <a:spcPts val="1730"/>
                </a:spcAft>
              </a:pPr>
              <a:r>
                <a:rPr lang="es-ES" sz="1000" dirty="0">
                  <a:solidFill>
                    <a:schemeClr val="bg1">
                      <a:lumMod val="50000"/>
                    </a:schemeClr>
                  </a:solidFill>
                </a:rPr>
                <a:t>5</a:t>
              </a:r>
            </a:p>
            <a:p>
              <a:pPr algn="r">
                <a:spcAft>
                  <a:spcPts val="1730"/>
                </a:spcAft>
              </a:pPr>
              <a:r>
                <a:rPr lang="es-ES" sz="1000" dirty="0">
                  <a:solidFill>
                    <a:schemeClr val="bg1">
                      <a:lumMod val="50000"/>
                    </a:schemeClr>
                  </a:solidFill>
                </a:rPr>
                <a:t>0</a:t>
              </a:r>
            </a:p>
          </p:txBody>
        </p:sp>
        <p:sp>
          <p:nvSpPr>
            <p:cNvPr id="127" name="CuadroTexto 126">
              <a:extLst>
                <a:ext uri="{FF2B5EF4-FFF2-40B4-BE49-F238E27FC236}">
                  <a16:creationId xmlns:a16="http://schemas.microsoft.com/office/drawing/2014/main" id="{03AC4007-644A-4966-B42A-AAD7EFA1FC7D}"/>
                </a:ext>
              </a:extLst>
            </p:cNvPr>
            <p:cNvSpPr txBox="1"/>
            <p:nvPr/>
          </p:nvSpPr>
          <p:spPr>
            <a:xfrm>
              <a:off x="7279404" y="5314912"/>
              <a:ext cx="742840" cy="253916"/>
            </a:xfrm>
            <a:prstGeom prst="rect">
              <a:avLst/>
            </a:prstGeom>
            <a:noFill/>
          </p:spPr>
          <p:txBody>
            <a:bodyPr wrap="square" rtlCol="0">
              <a:spAutoFit/>
            </a:bodyPr>
            <a:lstStyle/>
            <a:p>
              <a:pPr algn="ctr"/>
              <a:r>
                <a:rPr lang="es-ES" sz="1050" dirty="0">
                  <a:solidFill>
                    <a:schemeClr val="bg1">
                      <a:lumMod val="50000"/>
                    </a:schemeClr>
                  </a:solidFill>
                </a:rPr>
                <a:t>N=70</a:t>
              </a:r>
            </a:p>
          </p:txBody>
        </p:sp>
        <p:sp>
          <p:nvSpPr>
            <p:cNvPr id="128" name="CuadroTexto 127">
              <a:extLst>
                <a:ext uri="{FF2B5EF4-FFF2-40B4-BE49-F238E27FC236}">
                  <a16:creationId xmlns:a16="http://schemas.microsoft.com/office/drawing/2014/main" id="{02B76B7D-00E1-4642-B4EE-A95071B43532}"/>
                </a:ext>
              </a:extLst>
            </p:cNvPr>
            <p:cNvSpPr txBox="1"/>
            <p:nvPr/>
          </p:nvSpPr>
          <p:spPr>
            <a:xfrm>
              <a:off x="8874397" y="5305645"/>
              <a:ext cx="742840" cy="253916"/>
            </a:xfrm>
            <a:prstGeom prst="rect">
              <a:avLst/>
            </a:prstGeom>
            <a:noFill/>
          </p:spPr>
          <p:txBody>
            <a:bodyPr wrap="square" rtlCol="0">
              <a:spAutoFit/>
            </a:bodyPr>
            <a:lstStyle/>
            <a:p>
              <a:pPr algn="ctr"/>
              <a:r>
                <a:rPr lang="es-ES" sz="1050" dirty="0">
                  <a:solidFill>
                    <a:schemeClr val="bg1">
                      <a:lumMod val="50000"/>
                    </a:schemeClr>
                  </a:solidFill>
                </a:rPr>
                <a:t>N=32</a:t>
              </a:r>
            </a:p>
          </p:txBody>
        </p:sp>
        <p:sp>
          <p:nvSpPr>
            <p:cNvPr id="129" name="CuadroTexto 128">
              <a:extLst>
                <a:ext uri="{FF2B5EF4-FFF2-40B4-BE49-F238E27FC236}">
                  <a16:creationId xmlns:a16="http://schemas.microsoft.com/office/drawing/2014/main" id="{B6B68DDB-EAA9-4CA3-BB1C-70B1B389FE61}"/>
                </a:ext>
              </a:extLst>
            </p:cNvPr>
            <p:cNvSpPr txBox="1"/>
            <p:nvPr/>
          </p:nvSpPr>
          <p:spPr>
            <a:xfrm>
              <a:off x="10336835" y="5314912"/>
              <a:ext cx="742840" cy="253916"/>
            </a:xfrm>
            <a:prstGeom prst="rect">
              <a:avLst/>
            </a:prstGeom>
            <a:noFill/>
          </p:spPr>
          <p:txBody>
            <a:bodyPr wrap="square" rtlCol="0">
              <a:spAutoFit/>
            </a:bodyPr>
            <a:lstStyle/>
            <a:p>
              <a:pPr algn="ctr"/>
              <a:r>
                <a:rPr lang="es-ES" sz="1050" dirty="0">
                  <a:solidFill>
                    <a:schemeClr val="bg1">
                      <a:lumMod val="50000"/>
                    </a:schemeClr>
                  </a:solidFill>
                </a:rPr>
                <a:t>N=60</a:t>
              </a:r>
            </a:p>
          </p:txBody>
        </p:sp>
        <p:sp>
          <p:nvSpPr>
            <p:cNvPr id="136" name="CuadroTexto 135">
              <a:extLst>
                <a:ext uri="{FF2B5EF4-FFF2-40B4-BE49-F238E27FC236}">
                  <a16:creationId xmlns:a16="http://schemas.microsoft.com/office/drawing/2014/main" id="{63CF11FA-0533-44CC-9212-46E5C3EAE752}"/>
                </a:ext>
              </a:extLst>
            </p:cNvPr>
            <p:cNvSpPr txBox="1"/>
            <p:nvPr/>
          </p:nvSpPr>
          <p:spPr>
            <a:xfrm rot="16200000">
              <a:off x="5029452" y="3666075"/>
              <a:ext cx="2894429" cy="400110"/>
            </a:xfrm>
            <a:prstGeom prst="rect">
              <a:avLst/>
            </a:prstGeom>
            <a:noFill/>
          </p:spPr>
          <p:txBody>
            <a:bodyPr wrap="square" rtlCol="0">
              <a:spAutoFit/>
            </a:bodyPr>
            <a:lstStyle/>
            <a:p>
              <a:pPr algn="ctr"/>
              <a:r>
                <a:rPr lang="es-ES" sz="1000" dirty="0">
                  <a:solidFill>
                    <a:schemeClr val="bg1">
                      <a:lumMod val="50000"/>
                    </a:schemeClr>
                  </a:solidFill>
                </a:rPr>
                <a:t>Porcentaje de pacientes que han cometido al menos un error crítico*</a:t>
              </a:r>
            </a:p>
          </p:txBody>
        </p:sp>
      </p:grpSp>
      <p:sp>
        <p:nvSpPr>
          <p:cNvPr id="137" name="Rectángulo 5">
            <a:extLst>
              <a:ext uri="{FF2B5EF4-FFF2-40B4-BE49-F238E27FC236}">
                <a16:creationId xmlns:a16="http://schemas.microsoft.com/office/drawing/2014/main" id="{BDD21535-5A5E-44DF-9036-27E0AE879B99}"/>
              </a:ext>
            </a:extLst>
          </p:cNvPr>
          <p:cNvSpPr>
            <a:spLocks noChangeArrowheads="1"/>
          </p:cNvSpPr>
          <p:nvPr/>
        </p:nvSpPr>
        <p:spPr bwMode="auto">
          <a:xfrm>
            <a:off x="936321"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lgn="ctr" defTabSz="609585">
              <a:spcBef>
                <a:spcPct val="0"/>
              </a:spcBef>
              <a:buNone/>
            </a:pPr>
            <a:r>
              <a:rPr lang="es-ES" alt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 &lt; 0,001</a:t>
            </a:r>
            <a:endParaRPr lang="es-ES" altLang="es-ES" sz="14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endParaRPr>
          </a:p>
        </p:txBody>
      </p:sp>
      <p:sp>
        <p:nvSpPr>
          <p:cNvPr id="40" name="Rectángulo 20">
            <a:extLst>
              <a:ext uri="{FF2B5EF4-FFF2-40B4-BE49-F238E27FC236}">
                <a16:creationId xmlns:a16="http://schemas.microsoft.com/office/drawing/2014/main" id="{768DA56D-0C85-48A3-9F63-29D28A2DFBAC}"/>
              </a:ext>
            </a:extLst>
          </p:cNvPr>
          <p:cNvSpPr/>
          <p:nvPr/>
        </p:nvSpPr>
        <p:spPr>
          <a:xfrm>
            <a:off x="445909" y="1664335"/>
            <a:ext cx="5472130" cy="3522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spcBef>
                <a:spcPct val="0"/>
              </a:spcBef>
              <a:buNone/>
            </a:pPr>
            <a:r>
              <a:rPr lang="es-ES" altLang="es-ES" b="1" dirty="0">
                <a:solidFill>
                  <a:schemeClr val="bg1"/>
                </a:solidFill>
              </a:rPr>
              <a:t>EPOC</a:t>
            </a:r>
          </a:p>
        </p:txBody>
      </p:sp>
      <p:sp>
        <p:nvSpPr>
          <p:cNvPr id="41" name="Rectangle 40">
            <a:extLst>
              <a:ext uri="{FF2B5EF4-FFF2-40B4-BE49-F238E27FC236}">
                <a16:creationId xmlns:a16="http://schemas.microsoft.com/office/drawing/2014/main" id="{302A33CF-AD5B-4C98-B42A-E52A78EF1FAD}"/>
              </a:ext>
            </a:extLst>
          </p:cNvPr>
          <p:cNvSpPr/>
          <p:nvPr/>
        </p:nvSpPr>
        <p:spPr>
          <a:xfrm>
            <a:off x="642930" y="1135363"/>
            <a:ext cx="11040938" cy="369332"/>
          </a:xfrm>
          <a:prstGeom prst="rect">
            <a:avLst/>
          </a:prstGeom>
        </p:spPr>
        <p:txBody>
          <a:bodyPr wrap="square">
            <a:spAutoFit/>
          </a:bodyPr>
          <a:lstStyle/>
          <a:p>
            <a:pPr defTabSz="609585">
              <a:spcBef>
                <a:spcPct val="0"/>
              </a:spcBef>
              <a:buNone/>
            </a:pPr>
            <a:r>
              <a:rPr lang="es-ES" altLang="es-ES" b="1" dirty="0">
                <a:solidFill>
                  <a:schemeClr val="tx1">
                    <a:lumMod val="50000"/>
                    <a:lumOff val="50000"/>
                  </a:schemeClr>
                </a:solidFill>
              </a:rPr>
              <a:t>Porcentaje de pacientes que cometieron al menos un error crítico tras la lectura del prospecto:</a:t>
            </a:r>
          </a:p>
        </p:txBody>
      </p:sp>
      <p:sp>
        <p:nvSpPr>
          <p:cNvPr id="42" name="Rectángulo 20">
            <a:extLst>
              <a:ext uri="{FF2B5EF4-FFF2-40B4-BE49-F238E27FC236}">
                <a16:creationId xmlns:a16="http://schemas.microsoft.com/office/drawing/2014/main" id="{44BA7025-82AA-40A4-9972-3B1A54E992EE}"/>
              </a:ext>
            </a:extLst>
          </p:cNvPr>
          <p:cNvSpPr/>
          <p:nvPr/>
        </p:nvSpPr>
        <p:spPr>
          <a:xfrm>
            <a:off x="6427079" y="1664335"/>
            <a:ext cx="5472130" cy="3522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spcBef>
                <a:spcPct val="0"/>
              </a:spcBef>
              <a:buNone/>
            </a:pPr>
            <a:r>
              <a:rPr lang="es-ES" altLang="es-ES" b="1" dirty="0">
                <a:solidFill>
                  <a:schemeClr val="bg1"/>
                </a:solidFill>
              </a:rPr>
              <a:t>ASMA</a:t>
            </a:r>
          </a:p>
        </p:txBody>
      </p:sp>
      <p:sp>
        <p:nvSpPr>
          <p:cNvPr id="43" name="Rectángulo 5">
            <a:extLst>
              <a:ext uri="{FF2B5EF4-FFF2-40B4-BE49-F238E27FC236}">
                <a16:creationId xmlns:a16="http://schemas.microsoft.com/office/drawing/2014/main" id="{C427BA12-146F-4267-BAAD-430C63CD5A62}"/>
              </a:ext>
            </a:extLst>
          </p:cNvPr>
          <p:cNvSpPr>
            <a:spLocks noChangeArrowheads="1"/>
          </p:cNvSpPr>
          <p:nvPr/>
        </p:nvSpPr>
        <p:spPr bwMode="auto">
          <a:xfrm>
            <a:off x="1889405"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lgn="ctr" defTabSz="609585">
              <a:spcBef>
                <a:spcPct val="0"/>
              </a:spcBef>
              <a:buNone/>
            </a:pPr>
            <a:r>
              <a:rPr lang="es-ES" alt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 &lt; 0,001</a:t>
            </a:r>
            <a:endParaRPr lang="es-ES" altLang="es-ES" sz="14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endParaRPr>
          </a:p>
        </p:txBody>
      </p:sp>
      <p:sp>
        <p:nvSpPr>
          <p:cNvPr id="44" name="Rectángulo 5">
            <a:extLst>
              <a:ext uri="{FF2B5EF4-FFF2-40B4-BE49-F238E27FC236}">
                <a16:creationId xmlns:a16="http://schemas.microsoft.com/office/drawing/2014/main" id="{C22B883E-8DAB-4113-9F6E-80CC2F6EB37A}"/>
              </a:ext>
            </a:extLst>
          </p:cNvPr>
          <p:cNvSpPr>
            <a:spLocks noChangeArrowheads="1"/>
          </p:cNvSpPr>
          <p:nvPr/>
        </p:nvSpPr>
        <p:spPr bwMode="auto">
          <a:xfrm>
            <a:off x="2842489"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lgn="ctr" defTabSz="609585">
              <a:spcBef>
                <a:spcPct val="0"/>
              </a:spcBef>
              <a:buNone/>
            </a:pPr>
            <a:r>
              <a:rPr lang="es-ES" alt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 &lt; 0,001</a:t>
            </a:r>
            <a:endParaRPr lang="es-ES" altLang="es-ES" sz="14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endParaRPr>
          </a:p>
        </p:txBody>
      </p:sp>
      <p:sp>
        <p:nvSpPr>
          <p:cNvPr id="46" name="Rectángulo 5">
            <a:extLst>
              <a:ext uri="{FF2B5EF4-FFF2-40B4-BE49-F238E27FC236}">
                <a16:creationId xmlns:a16="http://schemas.microsoft.com/office/drawing/2014/main" id="{6AC25069-3ECF-4CAC-8976-A1F17E8CDC67}"/>
              </a:ext>
            </a:extLst>
          </p:cNvPr>
          <p:cNvSpPr>
            <a:spLocks noChangeArrowheads="1"/>
          </p:cNvSpPr>
          <p:nvPr/>
        </p:nvSpPr>
        <p:spPr bwMode="auto">
          <a:xfrm>
            <a:off x="4748657"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lgn="ctr" defTabSz="609585">
              <a:spcBef>
                <a:spcPct val="0"/>
              </a:spcBef>
              <a:buNone/>
            </a:pPr>
            <a:r>
              <a:rPr lang="es-ES" alt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 &lt; 0,001</a:t>
            </a:r>
            <a:endParaRPr lang="es-ES" altLang="es-ES" sz="14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endParaRPr>
          </a:p>
        </p:txBody>
      </p:sp>
      <p:sp>
        <p:nvSpPr>
          <p:cNvPr id="47" name="Rectángulo 5">
            <a:extLst>
              <a:ext uri="{FF2B5EF4-FFF2-40B4-BE49-F238E27FC236}">
                <a16:creationId xmlns:a16="http://schemas.microsoft.com/office/drawing/2014/main" id="{9C1795C1-7CE8-41FF-8E18-7C92EC11A4CA}"/>
              </a:ext>
            </a:extLst>
          </p:cNvPr>
          <p:cNvSpPr>
            <a:spLocks noChangeArrowheads="1"/>
          </p:cNvSpPr>
          <p:nvPr/>
        </p:nvSpPr>
        <p:spPr bwMode="auto">
          <a:xfrm>
            <a:off x="3795573"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lgn="ctr" defTabSz="609585">
              <a:spcBef>
                <a:spcPct val="0"/>
              </a:spcBef>
              <a:buNone/>
            </a:pPr>
            <a:r>
              <a:rPr lang="es-ES" alt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 &lt; 0,001</a:t>
            </a:r>
            <a:endParaRPr lang="es-ES" altLang="es-ES" sz="14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endParaRPr>
          </a:p>
        </p:txBody>
      </p:sp>
      <p:sp>
        <p:nvSpPr>
          <p:cNvPr id="48" name="Rectángulo 5">
            <a:extLst>
              <a:ext uri="{FF2B5EF4-FFF2-40B4-BE49-F238E27FC236}">
                <a16:creationId xmlns:a16="http://schemas.microsoft.com/office/drawing/2014/main" id="{4A21517E-2CD2-4ED1-A644-DED60F8507DD}"/>
              </a:ext>
            </a:extLst>
          </p:cNvPr>
          <p:cNvSpPr>
            <a:spLocks noChangeArrowheads="1"/>
          </p:cNvSpPr>
          <p:nvPr/>
        </p:nvSpPr>
        <p:spPr bwMode="auto">
          <a:xfrm>
            <a:off x="7175349"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gn="ctr" defTabSz="609585">
              <a:spcBef>
                <a:spcPct val="0"/>
              </a:spcBef>
            </a:pPr>
            <a:r>
              <a:rPr 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p=0,221</a:t>
            </a:r>
          </a:p>
        </p:txBody>
      </p:sp>
      <p:sp>
        <p:nvSpPr>
          <p:cNvPr id="49" name="Rectángulo 5">
            <a:extLst>
              <a:ext uri="{FF2B5EF4-FFF2-40B4-BE49-F238E27FC236}">
                <a16:creationId xmlns:a16="http://schemas.microsoft.com/office/drawing/2014/main" id="{989ACC7C-6C27-414F-97AA-42A38BB387B7}"/>
              </a:ext>
            </a:extLst>
          </p:cNvPr>
          <p:cNvSpPr>
            <a:spLocks noChangeArrowheads="1"/>
          </p:cNvSpPr>
          <p:nvPr/>
        </p:nvSpPr>
        <p:spPr bwMode="auto">
          <a:xfrm>
            <a:off x="8866070"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lgn="ctr">
              <a:buNone/>
            </a:pPr>
            <a:r>
              <a:rPr 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p=0,074</a:t>
            </a:r>
          </a:p>
        </p:txBody>
      </p:sp>
      <p:sp>
        <p:nvSpPr>
          <p:cNvPr id="51" name="Rectángulo 5">
            <a:extLst>
              <a:ext uri="{FF2B5EF4-FFF2-40B4-BE49-F238E27FC236}">
                <a16:creationId xmlns:a16="http://schemas.microsoft.com/office/drawing/2014/main" id="{417E473B-316E-483C-864E-98A64A5EB2C3}"/>
              </a:ext>
            </a:extLst>
          </p:cNvPr>
          <p:cNvSpPr>
            <a:spLocks noChangeArrowheads="1"/>
          </p:cNvSpPr>
          <p:nvPr/>
        </p:nvSpPr>
        <p:spPr bwMode="auto">
          <a:xfrm>
            <a:off x="10520198" y="2341378"/>
            <a:ext cx="1078004" cy="2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lgn="ctr">
              <a:buNone/>
            </a:pPr>
            <a:r>
              <a:rPr lang="es-ES" sz="1100" b="1" dirty="0">
                <a:solidFill>
                  <a:schemeClr val="tx1">
                    <a:lumMod val="65000"/>
                    <a:lumOff val="35000"/>
                  </a:schemeClr>
                </a:solidFill>
                <a:latin typeface="Trebuchet MS" panose="020B0603020202020204" pitchFamily="34" charset="0"/>
                <a:ea typeface="Cambria" panose="02040503050406030204" pitchFamily="18" charset="0"/>
                <a:cs typeface="Calibri" panose="020F0502020204030204" pitchFamily="34" charset="0"/>
              </a:rPr>
              <a:t>p&lt;0,001</a:t>
            </a:r>
          </a:p>
        </p:txBody>
      </p:sp>
      <p:grpSp>
        <p:nvGrpSpPr>
          <p:cNvPr id="5" name="Group 4">
            <a:extLst>
              <a:ext uri="{FF2B5EF4-FFF2-40B4-BE49-F238E27FC236}">
                <a16:creationId xmlns:a16="http://schemas.microsoft.com/office/drawing/2014/main" id="{65FAD059-73B2-4178-B1EC-222E8EB008CC}"/>
              </a:ext>
            </a:extLst>
          </p:cNvPr>
          <p:cNvGrpSpPr/>
          <p:nvPr/>
        </p:nvGrpSpPr>
        <p:grpSpPr>
          <a:xfrm>
            <a:off x="7615940" y="5290574"/>
            <a:ext cx="3792316" cy="380886"/>
            <a:chOff x="7671146" y="5807654"/>
            <a:chExt cx="3792316" cy="380886"/>
          </a:xfrm>
        </p:grpSpPr>
        <p:sp>
          <p:nvSpPr>
            <p:cNvPr id="52" name="CuadroTexto 144">
              <a:extLst>
                <a:ext uri="{FF2B5EF4-FFF2-40B4-BE49-F238E27FC236}">
                  <a16:creationId xmlns:a16="http://schemas.microsoft.com/office/drawing/2014/main" id="{0271E4B2-402B-4C29-801E-55E887836A37}"/>
                </a:ext>
              </a:extLst>
            </p:cNvPr>
            <p:cNvSpPr txBox="1"/>
            <p:nvPr/>
          </p:nvSpPr>
          <p:spPr>
            <a:xfrm>
              <a:off x="7671146" y="5807654"/>
              <a:ext cx="853055" cy="369332"/>
            </a:xfrm>
            <a:prstGeom prst="rect">
              <a:avLst/>
            </a:prstGeom>
            <a:noFill/>
          </p:spPr>
          <p:txBody>
            <a:bodyPr wrap="square" rtlCol="0" anchor="ctr">
              <a:spAutoFit/>
            </a:bodyPr>
            <a:lstStyle/>
            <a:p>
              <a:pPr algn="ctr" defTabSz="609585"/>
              <a:r>
                <a:rPr lang="es-ES" sz="900" b="1" dirty="0">
                  <a:solidFill>
                    <a:srgbClr val="807F80"/>
                  </a:solidFill>
                  <a:latin typeface="Arial Narrow" panose="020B0606020202030204" pitchFamily="34" charset="0"/>
                </a:rPr>
                <a:t>ELLIPTA vs ACCUHALER</a:t>
              </a:r>
            </a:p>
          </p:txBody>
        </p:sp>
        <p:sp>
          <p:nvSpPr>
            <p:cNvPr id="53" name="CuadroTexto 144">
              <a:extLst>
                <a:ext uri="{FF2B5EF4-FFF2-40B4-BE49-F238E27FC236}">
                  <a16:creationId xmlns:a16="http://schemas.microsoft.com/office/drawing/2014/main" id="{47875631-7ECA-498C-8EB1-88708403D78E}"/>
                </a:ext>
              </a:extLst>
            </p:cNvPr>
            <p:cNvSpPr txBox="1"/>
            <p:nvPr/>
          </p:nvSpPr>
          <p:spPr>
            <a:xfrm>
              <a:off x="9111898" y="5819208"/>
              <a:ext cx="810886" cy="369332"/>
            </a:xfrm>
            <a:prstGeom prst="rect">
              <a:avLst/>
            </a:prstGeom>
            <a:noFill/>
          </p:spPr>
          <p:txBody>
            <a:bodyPr wrap="square" rtlCol="0" anchor="ctr">
              <a:spAutoFit/>
            </a:bodyPr>
            <a:lstStyle/>
            <a:p>
              <a:pPr algn="ctr" defTabSz="609585"/>
              <a:r>
                <a:rPr lang="es-ES" sz="900" b="1" dirty="0">
                  <a:solidFill>
                    <a:srgbClr val="807F80"/>
                  </a:solidFill>
                  <a:latin typeface="Arial Narrow" panose="020B0606020202030204" pitchFamily="34" charset="0"/>
                </a:rPr>
                <a:t>ELLIPTA vs MDI</a:t>
              </a:r>
            </a:p>
          </p:txBody>
        </p:sp>
        <p:sp>
          <p:nvSpPr>
            <p:cNvPr id="54" name="CuadroTexto 144">
              <a:extLst>
                <a:ext uri="{FF2B5EF4-FFF2-40B4-BE49-F238E27FC236}">
                  <a16:creationId xmlns:a16="http://schemas.microsoft.com/office/drawing/2014/main" id="{089AA83F-B02D-41B9-B579-7097817E16D2}"/>
                </a:ext>
              </a:extLst>
            </p:cNvPr>
            <p:cNvSpPr txBox="1"/>
            <p:nvPr/>
          </p:nvSpPr>
          <p:spPr>
            <a:xfrm>
              <a:off x="10370057" y="5819208"/>
              <a:ext cx="1093405" cy="369332"/>
            </a:xfrm>
            <a:prstGeom prst="rect">
              <a:avLst/>
            </a:prstGeom>
            <a:noFill/>
          </p:spPr>
          <p:txBody>
            <a:bodyPr wrap="square" rtlCol="0" anchor="ctr">
              <a:spAutoFit/>
            </a:bodyPr>
            <a:lstStyle/>
            <a:p>
              <a:pPr algn="ctr" defTabSz="609585"/>
              <a:r>
                <a:rPr lang="es-ES" sz="900" b="1" dirty="0">
                  <a:solidFill>
                    <a:srgbClr val="807F80"/>
                  </a:solidFill>
                  <a:latin typeface="Arial Narrow" panose="020B0606020202030204" pitchFamily="34" charset="0"/>
                </a:rPr>
                <a:t>ELLIPTA vs TURBUHALER</a:t>
              </a:r>
            </a:p>
          </p:txBody>
        </p:sp>
      </p:grpSp>
      <p:grpSp>
        <p:nvGrpSpPr>
          <p:cNvPr id="55" name="Grupo 17">
            <a:extLst>
              <a:ext uri="{FF2B5EF4-FFF2-40B4-BE49-F238E27FC236}">
                <a16:creationId xmlns:a16="http://schemas.microsoft.com/office/drawing/2014/main" id="{F6C64653-A263-48DF-9B9F-04E51D5D4ADB}"/>
              </a:ext>
            </a:extLst>
          </p:cNvPr>
          <p:cNvGrpSpPr/>
          <p:nvPr/>
        </p:nvGrpSpPr>
        <p:grpSpPr>
          <a:xfrm>
            <a:off x="3949145" y="2058883"/>
            <a:ext cx="1914335" cy="261610"/>
            <a:chOff x="3181981" y="5437542"/>
            <a:chExt cx="1914335" cy="261610"/>
          </a:xfrm>
        </p:grpSpPr>
        <p:sp>
          <p:nvSpPr>
            <p:cNvPr id="56" name="CuadroTexto 137">
              <a:extLst>
                <a:ext uri="{FF2B5EF4-FFF2-40B4-BE49-F238E27FC236}">
                  <a16:creationId xmlns:a16="http://schemas.microsoft.com/office/drawing/2014/main" id="{1204524D-BDC7-4C72-8977-90A6594E9B31}"/>
                </a:ext>
              </a:extLst>
            </p:cNvPr>
            <p:cNvSpPr txBox="1"/>
            <p:nvPr/>
          </p:nvSpPr>
          <p:spPr>
            <a:xfrm>
              <a:off x="3231308" y="5437542"/>
              <a:ext cx="1865008" cy="261610"/>
            </a:xfrm>
            <a:prstGeom prst="rect">
              <a:avLst/>
            </a:prstGeom>
            <a:noFill/>
          </p:spPr>
          <p:txBody>
            <a:bodyPr wrap="square" rtlCol="0">
              <a:spAutoFit/>
            </a:bodyPr>
            <a:lstStyle/>
            <a:p>
              <a:r>
                <a:rPr lang="es-ES" sz="1100" dirty="0">
                  <a:solidFill>
                    <a:schemeClr val="bg1">
                      <a:lumMod val="65000"/>
                    </a:schemeClr>
                  </a:solidFill>
                </a:rPr>
                <a:t>ELLIPTA         Comparador    </a:t>
              </a:r>
            </a:p>
          </p:txBody>
        </p:sp>
        <p:sp>
          <p:nvSpPr>
            <p:cNvPr id="57" name="Rectángulo 138">
              <a:extLst>
                <a:ext uri="{FF2B5EF4-FFF2-40B4-BE49-F238E27FC236}">
                  <a16:creationId xmlns:a16="http://schemas.microsoft.com/office/drawing/2014/main" id="{7DB7A474-020C-41DF-8D6D-BE9DDB5F7414}"/>
                </a:ext>
              </a:extLst>
            </p:cNvPr>
            <p:cNvSpPr/>
            <p:nvPr/>
          </p:nvSpPr>
          <p:spPr>
            <a:xfrm>
              <a:off x="3181981" y="5517351"/>
              <a:ext cx="99995" cy="946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200" dirty="0"/>
            </a:p>
          </p:txBody>
        </p:sp>
        <p:sp>
          <p:nvSpPr>
            <p:cNvPr id="58" name="Rectángulo 139">
              <a:extLst>
                <a:ext uri="{FF2B5EF4-FFF2-40B4-BE49-F238E27FC236}">
                  <a16:creationId xmlns:a16="http://schemas.microsoft.com/office/drawing/2014/main" id="{BC1AC944-23DB-42CF-9DA3-AE416F394431}"/>
                </a:ext>
              </a:extLst>
            </p:cNvPr>
            <p:cNvSpPr/>
            <p:nvPr/>
          </p:nvSpPr>
          <p:spPr>
            <a:xfrm>
              <a:off x="4098216" y="5517351"/>
              <a:ext cx="99995" cy="94641"/>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200" dirty="0"/>
            </a:p>
          </p:txBody>
        </p:sp>
      </p:grpSp>
      <p:grpSp>
        <p:nvGrpSpPr>
          <p:cNvPr id="60" name="Grupo 9">
            <a:extLst>
              <a:ext uri="{FF2B5EF4-FFF2-40B4-BE49-F238E27FC236}">
                <a16:creationId xmlns:a16="http://schemas.microsoft.com/office/drawing/2014/main" id="{8679C78E-B655-4734-B30C-7DAFE470DA73}"/>
              </a:ext>
            </a:extLst>
          </p:cNvPr>
          <p:cNvGrpSpPr/>
          <p:nvPr/>
        </p:nvGrpSpPr>
        <p:grpSpPr>
          <a:xfrm>
            <a:off x="521557" y="2389766"/>
            <a:ext cx="5287423" cy="3170953"/>
            <a:chOff x="6276612" y="2418915"/>
            <a:chExt cx="5310254" cy="3170953"/>
          </a:xfrm>
        </p:grpSpPr>
        <p:graphicFrame>
          <p:nvGraphicFramePr>
            <p:cNvPr id="61" name="Gráfico 122">
              <a:extLst>
                <a:ext uri="{FF2B5EF4-FFF2-40B4-BE49-F238E27FC236}">
                  <a16:creationId xmlns:a16="http://schemas.microsoft.com/office/drawing/2014/main" id="{B2CCF60B-3C1A-42C3-923A-35B985DD7621}"/>
                </a:ext>
              </a:extLst>
            </p:cNvPr>
            <p:cNvGraphicFramePr/>
            <p:nvPr/>
          </p:nvGraphicFramePr>
          <p:xfrm>
            <a:off x="6849258" y="2491985"/>
            <a:ext cx="4737608" cy="3097883"/>
          </p:xfrm>
          <a:graphic>
            <a:graphicData uri="http://schemas.openxmlformats.org/drawingml/2006/chart">
              <c:chart xmlns:c="http://schemas.openxmlformats.org/drawingml/2006/chart" xmlns:r="http://schemas.openxmlformats.org/officeDocument/2006/relationships" r:id="rId4"/>
            </a:graphicData>
          </a:graphic>
        </p:graphicFrame>
        <p:sp>
          <p:nvSpPr>
            <p:cNvPr id="62" name="CuadroTexto 125">
              <a:extLst>
                <a:ext uri="{FF2B5EF4-FFF2-40B4-BE49-F238E27FC236}">
                  <a16:creationId xmlns:a16="http://schemas.microsoft.com/office/drawing/2014/main" id="{4F331FC7-72B4-40E0-88DE-B4A25B0C40F4}"/>
                </a:ext>
              </a:extLst>
            </p:cNvPr>
            <p:cNvSpPr txBox="1"/>
            <p:nvPr/>
          </p:nvSpPr>
          <p:spPr>
            <a:xfrm>
              <a:off x="6504186" y="2522129"/>
              <a:ext cx="486563" cy="2939266"/>
            </a:xfrm>
            <a:prstGeom prst="rect">
              <a:avLst/>
            </a:prstGeom>
            <a:noFill/>
          </p:spPr>
          <p:txBody>
            <a:bodyPr wrap="square" rtlCol="0">
              <a:spAutoFit/>
            </a:bodyPr>
            <a:lstStyle/>
            <a:p>
              <a:pPr algn="r">
                <a:spcAft>
                  <a:spcPts val="1730"/>
                </a:spcAft>
              </a:pPr>
              <a:r>
                <a:rPr lang="es-ES" sz="1000" dirty="0">
                  <a:solidFill>
                    <a:schemeClr val="bg1">
                      <a:lumMod val="50000"/>
                    </a:schemeClr>
                  </a:solidFill>
                </a:rPr>
                <a:t>35</a:t>
              </a:r>
            </a:p>
            <a:p>
              <a:pPr algn="r">
                <a:spcAft>
                  <a:spcPts val="1730"/>
                </a:spcAft>
              </a:pPr>
              <a:r>
                <a:rPr lang="es-ES" sz="1000" dirty="0">
                  <a:solidFill>
                    <a:schemeClr val="bg1">
                      <a:lumMod val="50000"/>
                    </a:schemeClr>
                  </a:solidFill>
                </a:rPr>
                <a:t>30</a:t>
              </a:r>
            </a:p>
            <a:p>
              <a:pPr algn="r">
                <a:spcAft>
                  <a:spcPts val="1730"/>
                </a:spcAft>
              </a:pPr>
              <a:r>
                <a:rPr lang="es-ES" sz="1000" dirty="0">
                  <a:solidFill>
                    <a:schemeClr val="bg1">
                      <a:lumMod val="50000"/>
                    </a:schemeClr>
                  </a:solidFill>
                </a:rPr>
                <a:t>25</a:t>
              </a:r>
            </a:p>
            <a:p>
              <a:pPr algn="r">
                <a:spcAft>
                  <a:spcPts val="1730"/>
                </a:spcAft>
              </a:pPr>
              <a:r>
                <a:rPr lang="es-ES" sz="1000" dirty="0">
                  <a:solidFill>
                    <a:schemeClr val="bg1">
                      <a:lumMod val="50000"/>
                    </a:schemeClr>
                  </a:solidFill>
                </a:rPr>
                <a:t>20</a:t>
              </a:r>
            </a:p>
            <a:p>
              <a:pPr algn="r">
                <a:spcAft>
                  <a:spcPts val="1730"/>
                </a:spcAft>
              </a:pPr>
              <a:r>
                <a:rPr lang="es-ES" sz="1000" dirty="0">
                  <a:solidFill>
                    <a:schemeClr val="bg1">
                      <a:lumMod val="50000"/>
                    </a:schemeClr>
                  </a:solidFill>
                </a:rPr>
                <a:t>15</a:t>
              </a:r>
            </a:p>
            <a:p>
              <a:pPr algn="r">
                <a:spcAft>
                  <a:spcPts val="1730"/>
                </a:spcAft>
              </a:pPr>
              <a:r>
                <a:rPr lang="es-ES" sz="1000" dirty="0">
                  <a:solidFill>
                    <a:schemeClr val="bg1">
                      <a:lumMod val="50000"/>
                    </a:schemeClr>
                  </a:solidFill>
                </a:rPr>
                <a:t>10</a:t>
              </a:r>
            </a:p>
            <a:p>
              <a:pPr algn="r">
                <a:spcAft>
                  <a:spcPts val="1730"/>
                </a:spcAft>
              </a:pPr>
              <a:r>
                <a:rPr lang="es-ES" sz="1000" dirty="0">
                  <a:solidFill>
                    <a:schemeClr val="bg1">
                      <a:lumMod val="50000"/>
                    </a:schemeClr>
                  </a:solidFill>
                </a:rPr>
                <a:t>5</a:t>
              </a:r>
            </a:p>
            <a:p>
              <a:pPr algn="r">
                <a:spcAft>
                  <a:spcPts val="1730"/>
                </a:spcAft>
              </a:pPr>
              <a:r>
                <a:rPr lang="es-ES" sz="1000" dirty="0">
                  <a:solidFill>
                    <a:schemeClr val="bg1">
                      <a:lumMod val="50000"/>
                    </a:schemeClr>
                  </a:solidFill>
                </a:rPr>
                <a:t>0</a:t>
              </a:r>
            </a:p>
          </p:txBody>
        </p:sp>
        <p:sp>
          <p:nvSpPr>
            <p:cNvPr id="66" name="CuadroTexto 135">
              <a:extLst>
                <a:ext uri="{FF2B5EF4-FFF2-40B4-BE49-F238E27FC236}">
                  <a16:creationId xmlns:a16="http://schemas.microsoft.com/office/drawing/2014/main" id="{984628E5-2B15-4046-AE29-949217E85F88}"/>
                </a:ext>
              </a:extLst>
            </p:cNvPr>
            <p:cNvSpPr txBox="1"/>
            <p:nvPr/>
          </p:nvSpPr>
          <p:spPr>
            <a:xfrm rot="16200000">
              <a:off x="5029452" y="3666075"/>
              <a:ext cx="2894429" cy="400110"/>
            </a:xfrm>
            <a:prstGeom prst="rect">
              <a:avLst/>
            </a:prstGeom>
            <a:noFill/>
          </p:spPr>
          <p:txBody>
            <a:bodyPr wrap="square" rtlCol="0">
              <a:spAutoFit/>
            </a:bodyPr>
            <a:lstStyle/>
            <a:p>
              <a:pPr algn="ctr"/>
              <a:r>
                <a:rPr lang="es-ES" sz="1000" dirty="0">
                  <a:solidFill>
                    <a:schemeClr val="bg1">
                      <a:lumMod val="50000"/>
                    </a:schemeClr>
                  </a:solidFill>
                </a:rPr>
                <a:t>Porcentaje de pacientes que han cometido al menos un error crítico*</a:t>
              </a:r>
            </a:p>
          </p:txBody>
        </p:sp>
      </p:grpSp>
      <p:grpSp>
        <p:nvGrpSpPr>
          <p:cNvPr id="68" name="Grupo 17">
            <a:extLst>
              <a:ext uri="{FF2B5EF4-FFF2-40B4-BE49-F238E27FC236}">
                <a16:creationId xmlns:a16="http://schemas.microsoft.com/office/drawing/2014/main" id="{FA5261CB-72A0-4BA3-A8A5-0ADA72E51745}"/>
              </a:ext>
            </a:extLst>
          </p:cNvPr>
          <p:cNvGrpSpPr/>
          <p:nvPr/>
        </p:nvGrpSpPr>
        <p:grpSpPr>
          <a:xfrm>
            <a:off x="9929672" y="2058883"/>
            <a:ext cx="1914335" cy="261610"/>
            <a:chOff x="3181981" y="5437542"/>
            <a:chExt cx="1914335" cy="261610"/>
          </a:xfrm>
        </p:grpSpPr>
        <p:sp>
          <p:nvSpPr>
            <p:cNvPr id="69" name="CuadroTexto 137">
              <a:extLst>
                <a:ext uri="{FF2B5EF4-FFF2-40B4-BE49-F238E27FC236}">
                  <a16:creationId xmlns:a16="http://schemas.microsoft.com/office/drawing/2014/main" id="{8FC7CB86-68AF-4286-9091-2D369E9005F6}"/>
                </a:ext>
              </a:extLst>
            </p:cNvPr>
            <p:cNvSpPr txBox="1"/>
            <p:nvPr/>
          </p:nvSpPr>
          <p:spPr>
            <a:xfrm>
              <a:off x="3231308" y="5437542"/>
              <a:ext cx="1865008" cy="261610"/>
            </a:xfrm>
            <a:prstGeom prst="rect">
              <a:avLst/>
            </a:prstGeom>
            <a:noFill/>
          </p:spPr>
          <p:txBody>
            <a:bodyPr wrap="square" rtlCol="0">
              <a:spAutoFit/>
            </a:bodyPr>
            <a:lstStyle/>
            <a:p>
              <a:r>
                <a:rPr lang="es-ES" sz="1100" dirty="0">
                  <a:solidFill>
                    <a:schemeClr val="bg1">
                      <a:lumMod val="65000"/>
                    </a:schemeClr>
                  </a:solidFill>
                </a:rPr>
                <a:t>ELLIPTA         Comparador    </a:t>
              </a:r>
            </a:p>
          </p:txBody>
        </p:sp>
        <p:sp>
          <p:nvSpPr>
            <p:cNvPr id="70" name="Rectángulo 138">
              <a:extLst>
                <a:ext uri="{FF2B5EF4-FFF2-40B4-BE49-F238E27FC236}">
                  <a16:creationId xmlns:a16="http://schemas.microsoft.com/office/drawing/2014/main" id="{695FC3EA-C97E-47F5-9EA8-92257463B8AA}"/>
                </a:ext>
              </a:extLst>
            </p:cNvPr>
            <p:cNvSpPr/>
            <p:nvPr/>
          </p:nvSpPr>
          <p:spPr>
            <a:xfrm>
              <a:off x="3181981" y="5517351"/>
              <a:ext cx="99995" cy="946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200" dirty="0"/>
            </a:p>
          </p:txBody>
        </p:sp>
        <p:sp>
          <p:nvSpPr>
            <p:cNvPr id="71" name="Rectángulo 139">
              <a:extLst>
                <a:ext uri="{FF2B5EF4-FFF2-40B4-BE49-F238E27FC236}">
                  <a16:creationId xmlns:a16="http://schemas.microsoft.com/office/drawing/2014/main" id="{904AA53D-02C2-4D84-82C2-723059EEFFA3}"/>
                </a:ext>
              </a:extLst>
            </p:cNvPr>
            <p:cNvSpPr/>
            <p:nvPr/>
          </p:nvSpPr>
          <p:spPr>
            <a:xfrm>
              <a:off x="4098216" y="5517351"/>
              <a:ext cx="99995" cy="94641"/>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200" dirty="0"/>
            </a:p>
          </p:txBody>
        </p:sp>
      </p:grpSp>
      <p:grpSp>
        <p:nvGrpSpPr>
          <p:cNvPr id="4" name="Group 3">
            <a:extLst>
              <a:ext uri="{FF2B5EF4-FFF2-40B4-BE49-F238E27FC236}">
                <a16:creationId xmlns:a16="http://schemas.microsoft.com/office/drawing/2014/main" id="{298DBDD0-8F75-45C3-8AEA-AED474D98801}"/>
              </a:ext>
            </a:extLst>
          </p:cNvPr>
          <p:cNvGrpSpPr/>
          <p:nvPr/>
        </p:nvGrpSpPr>
        <p:grpSpPr>
          <a:xfrm>
            <a:off x="1319722" y="5271049"/>
            <a:ext cx="4498099" cy="388857"/>
            <a:chOff x="1365381" y="5454915"/>
            <a:chExt cx="4498099" cy="388857"/>
          </a:xfrm>
        </p:grpSpPr>
        <p:sp>
          <p:nvSpPr>
            <p:cNvPr id="159" name="CuadroTexto 158">
              <a:extLst>
                <a:ext uri="{FF2B5EF4-FFF2-40B4-BE49-F238E27FC236}">
                  <a16:creationId xmlns:a16="http://schemas.microsoft.com/office/drawing/2014/main" id="{6A7FA370-33CD-4CF5-93D3-30F32E1E6EBF}"/>
                </a:ext>
              </a:extLst>
            </p:cNvPr>
            <p:cNvSpPr txBox="1"/>
            <p:nvPr/>
          </p:nvSpPr>
          <p:spPr>
            <a:xfrm>
              <a:off x="2192138" y="5454915"/>
              <a:ext cx="752573" cy="369332"/>
            </a:xfrm>
            <a:prstGeom prst="rect">
              <a:avLst/>
            </a:prstGeom>
            <a:noFill/>
          </p:spPr>
          <p:txBody>
            <a:bodyPr wrap="square" rtlCol="0" anchor="ctr">
              <a:spAutoFit/>
            </a:bodyPr>
            <a:lstStyle/>
            <a:p>
              <a:pPr algn="ctr" defTabSz="609585"/>
              <a:r>
                <a:rPr lang="es-ES" sz="900" b="1" dirty="0">
                  <a:solidFill>
                    <a:srgbClr val="807F80"/>
                  </a:solidFill>
                  <a:latin typeface="Arial Narrow" panose="020B0606020202030204" pitchFamily="34" charset="0"/>
                </a:rPr>
                <a:t>ELLIPTA vs MDI</a:t>
              </a:r>
            </a:p>
          </p:txBody>
        </p:sp>
        <p:sp>
          <p:nvSpPr>
            <p:cNvPr id="160" name="CuadroTexto 159">
              <a:extLst>
                <a:ext uri="{FF2B5EF4-FFF2-40B4-BE49-F238E27FC236}">
                  <a16:creationId xmlns:a16="http://schemas.microsoft.com/office/drawing/2014/main" id="{375D206F-8D15-46B0-97FD-7769227652A8}"/>
                </a:ext>
              </a:extLst>
            </p:cNvPr>
            <p:cNvSpPr txBox="1"/>
            <p:nvPr/>
          </p:nvSpPr>
          <p:spPr>
            <a:xfrm>
              <a:off x="2999946" y="5454915"/>
              <a:ext cx="955645" cy="369332"/>
            </a:xfrm>
            <a:prstGeom prst="rect">
              <a:avLst/>
            </a:prstGeom>
            <a:noFill/>
          </p:spPr>
          <p:txBody>
            <a:bodyPr wrap="square" rtlCol="0">
              <a:spAutoFit/>
            </a:bodyPr>
            <a:lstStyle/>
            <a:p>
              <a:pPr algn="ctr" defTabSz="609585"/>
              <a:r>
                <a:rPr lang="es-ES" sz="900" b="1" dirty="0">
                  <a:solidFill>
                    <a:srgbClr val="807F80"/>
                  </a:solidFill>
                  <a:latin typeface="Arial Narrow" panose="020B0606020202030204" pitchFamily="34" charset="0"/>
                </a:rPr>
                <a:t>ELLIPTA vs TURBUHALER</a:t>
              </a:r>
            </a:p>
          </p:txBody>
        </p:sp>
        <p:sp>
          <p:nvSpPr>
            <p:cNvPr id="161" name="CuadroTexto 160">
              <a:extLst>
                <a:ext uri="{FF2B5EF4-FFF2-40B4-BE49-F238E27FC236}">
                  <a16:creationId xmlns:a16="http://schemas.microsoft.com/office/drawing/2014/main" id="{9EAA8FA4-199F-42D9-9B47-2BF623DDB290}"/>
                </a:ext>
              </a:extLst>
            </p:cNvPr>
            <p:cNvSpPr txBox="1"/>
            <p:nvPr/>
          </p:nvSpPr>
          <p:spPr>
            <a:xfrm>
              <a:off x="3927092" y="5454915"/>
              <a:ext cx="917171" cy="369332"/>
            </a:xfrm>
            <a:prstGeom prst="rect">
              <a:avLst/>
            </a:prstGeom>
            <a:noFill/>
          </p:spPr>
          <p:txBody>
            <a:bodyPr wrap="square" rtlCol="0">
              <a:spAutoFit/>
            </a:bodyPr>
            <a:lstStyle/>
            <a:p>
              <a:pPr algn="ctr" defTabSz="609585"/>
              <a:r>
                <a:rPr lang="es-ES" sz="900" b="1" dirty="0">
                  <a:solidFill>
                    <a:srgbClr val="807F80"/>
                  </a:solidFill>
                  <a:latin typeface="Arial Narrow" panose="020B0606020202030204" pitchFamily="34" charset="0"/>
                </a:rPr>
                <a:t>ELLIPTA vs HANDIHALER</a:t>
              </a:r>
            </a:p>
          </p:txBody>
        </p:sp>
        <p:sp>
          <p:nvSpPr>
            <p:cNvPr id="162" name="CuadroTexto 161">
              <a:extLst>
                <a:ext uri="{FF2B5EF4-FFF2-40B4-BE49-F238E27FC236}">
                  <a16:creationId xmlns:a16="http://schemas.microsoft.com/office/drawing/2014/main" id="{0C1BC275-1BBD-4FF8-BD89-89DCD81F4E80}"/>
                </a:ext>
              </a:extLst>
            </p:cNvPr>
            <p:cNvSpPr txBox="1"/>
            <p:nvPr/>
          </p:nvSpPr>
          <p:spPr>
            <a:xfrm>
              <a:off x="4841416" y="5454915"/>
              <a:ext cx="1022064" cy="369332"/>
            </a:xfrm>
            <a:prstGeom prst="rect">
              <a:avLst/>
            </a:prstGeom>
            <a:noFill/>
          </p:spPr>
          <p:txBody>
            <a:bodyPr wrap="square" rtlCol="0" anchor="ctr">
              <a:spAutoFit/>
            </a:bodyPr>
            <a:lstStyle/>
            <a:p>
              <a:pPr algn="ctr" defTabSz="609585"/>
              <a:r>
                <a:rPr lang="es-ES" sz="900" b="1" dirty="0">
                  <a:solidFill>
                    <a:srgbClr val="807F80"/>
                  </a:solidFill>
                  <a:latin typeface="Arial Narrow" panose="020B0606020202030204" pitchFamily="34" charset="0"/>
                </a:rPr>
                <a:t>ELLIPTA vs BREEZHALER</a:t>
              </a:r>
            </a:p>
          </p:txBody>
        </p:sp>
        <p:sp>
          <p:nvSpPr>
            <p:cNvPr id="145" name="CuadroTexto 144">
              <a:extLst>
                <a:ext uri="{FF2B5EF4-FFF2-40B4-BE49-F238E27FC236}">
                  <a16:creationId xmlns:a16="http://schemas.microsoft.com/office/drawing/2014/main" id="{9D1DEC7B-BD19-4B0D-AF0F-C59931E999B3}"/>
                </a:ext>
              </a:extLst>
            </p:cNvPr>
            <p:cNvSpPr txBox="1"/>
            <p:nvPr/>
          </p:nvSpPr>
          <p:spPr>
            <a:xfrm>
              <a:off x="1365381" y="5474440"/>
              <a:ext cx="752573" cy="369332"/>
            </a:xfrm>
            <a:prstGeom prst="rect">
              <a:avLst/>
            </a:prstGeom>
            <a:noFill/>
          </p:spPr>
          <p:txBody>
            <a:bodyPr wrap="square" rtlCol="0" anchor="ctr">
              <a:spAutoFit/>
            </a:bodyPr>
            <a:lstStyle/>
            <a:p>
              <a:pPr algn="ctr" defTabSz="609585"/>
              <a:r>
                <a:rPr lang="es-ES" sz="900" b="1" dirty="0">
                  <a:solidFill>
                    <a:srgbClr val="807F80"/>
                  </a:solidFill>
                  <a:latin typeface="Arial Narrow" panose="020B0606020202030204" pitchFamily="34" charset="0"/>
                </a:rPr>
                <a:t>ELLIPTA vs DISKUS</a:t>
              </a:r>
            </a:p>
          </p:txBody>
        </p:sp>
      </p:grpSp>
      <p:grpSp>
        <p:nvGrpSpPr>
          <p:cNvPr id="3" name="Group 2">
            <a:extLst>
              <a:ext uri="{FF2B5EF4-FFF2-40B4-BE49-F238E27FC236}">
                <a16:creationId xmlns:a16="http://schemas.microsoft.com/office/drawing/2014/main" id="{BFBFA56F-A3DD-4098-9495-E2CB09F8AF03}"/>
              </a:ext>
            </a:extLst>
          </p:cNvPr>
          <p:cNvGrpSpPr/>
          <p:nvPr/>
        </p:nvGrpSpPr>
        <p:grpSpPr>
          <a:xfrm>
            <a:off x="1318756" y="5089495"/>
            <a:ext cx="4370050" cy="253916"/>
            <a:chOff x="1311235" y="5106526"/>
            <a:chExt cx="4370050" cy="253916"/>
          </a:xfrm>
        </p:grpSpPr>
        <p:sp>
          <p:nvSpPr>
            <p:cNvPr id="72" name="CuadroTexto 126">
              <a:extLst>
                <a:ext uri="{FF2B5EF4-FFF2-40B4-BE49-F238E27FC236}">
                  <a16:creationId xmlns:a16="http://schemas.microsoft.com/office/drawing/2014/main" id="{8F175BA6-6E62-4C93-8177-8F166CCB20F0}"/>
                </a:ext>
              </a:extLst>
            </p:cNvPr>
            <p:cNvSpPr txBox="1"/>
            <p:nvPr/>
          </p:nvSpPr>
          <p:spPr>
            <a:xfrm>
              <a:off x="1311235" y="5106526"/>
              <a:ext cx="739646" cy="253916"/>
            </a:xfrm>
            <a:prstGeom prst="rect">
              <a:avLst/>
            </a:prstGeom>
            <a:noFill/>
          </p:spPr>
          <p:txBody>
            <a:bodyPr wrap="square" rtlCol="0">
              <a:spAutoFit/>
            </a:bodyPr>
            <a:lstStyle/>
            <a:p>
              <a:pPr algn="ctr"/>
              <a:r>
                <a:rPr lang="es-ES" sz="1050" dirty="0">
                  <a:solidFill>
                    <a:schemeClr val="bg1">
                      <a:lumMod val="50000"/>
                    </a:schemeClr>
                  </a:solidFill>
                </a:rPr>
                <a:t>N=171</a:t>
              </a:r>
            </a:p>
          </p:txBody>
        </p:sp>
        <p:sp>
          <p:nvSpPr>
            <p:cNvPr id="73" name="CuadroTexto 126">
              <a:extLst>
                <a:ext uri="{FF2B5EF4-FFF2-40B4-BE49-F238E27FC236}">
                  <a16:creationId xmlns:a16="http://schemas.microsoft.com/office/drawing/2014/main" id="{31D3D1C7-6F69-4518-9D74-0484BD984BB5}"/>
                </a:ext>
              </a:extLst>
            </p:cNvPr>
            <p:cNvSpPr txBox="1"/>
            <p:nvPr/>
          </p:nvSpPr>
          <p:spPr>
            <a:xfrm>
              <a:off x="2264084" y="5106526"/>
              <a:ext cx="739646" cy="253916"/>
            </a:xfrm>
            <a:prstGeom prst="rect">
              <a:avLst/>
            </a:prstGeom>
            <a:noFill/>
          </p:spPr>
          <p:txBody>
            <a:bodyPr wrap="square" rtlCol="0">
              <a:spAutoFit/>
            </a:bodyPr>
            <a:lstStyle/>
            <a:p>
              <a:pPr algn="ctr"/>
              <a:r>
                <a:rPr lang="es-ES" sz="1050" dirty="0">
                  <a:solidFill>
                    <a:schemeClr val="bg1">
                      <a:lumMod val="50000"/>
                    </a:schemeClr>
                  </a:solidFill>
                </a:rPr>
                <a:t>N=80</a:t>
              </a:r>
            </a:p>
          </p:txBody>
        </p:sp>
        <p:sp>
          <p:nvSpPr>
            <p:cNvPr id="74" name="CuadroTexto 126">
              <a:extLst>
                <a:ext uri="{FF2B5EF4-FFF2-40B4-BE49-F238E27FC236}">
                  <a16:creationId xmlns:a16="http://schemas.microsoft.com/office/drawing/2014/main" id="{5FFCC866-E48A-45BA-8D5B-B40D0BFEA006}"/>
                </a:ext>
              </a:extLst>
            </p:cNvPr>
            <p:cNvSpPr txBox="1"/>
            <p:nvPr/>
          </p:nvSpPr>
          <p:spPr>
            <a:xfrm>
              <a:off x="3088002" y="5106526"/>
              <a:ext cx="739646" cy="253916"/>
            </a:xfrm>
            <a:prstGeom prst="rect">
              <a:avLst/>
            </a:prstGeom>
            <a:noFill/>
          </p:spPr>
          <p:txBody>
            <a:bodyPr wrap="square" rtlCol="0">
              <a:spAutoFit/>
            </a:bodyPr>
            <a:lstStyle/>
            <a:p>
              <a:pPr algn="ctr"/>
              <a:r>
                <a:rPr lang="es-ES" sz="1050" dirty="0">
                  <a:solidFill>
                    <a:schemeClr val="bg1">
                      <a:lumMod val="50000"/>
                    </a:schemeClr>
                  </a:solidFill>
                </a:rPr>
                <a:t>N=100</a:t>
              </a:r>
            </a:p>
          </p:txBody>
        </p:sp>
        <p:sp>
          <p:nvSpPr>
            <p:cNvPr id="75" name="CuadroTexto 126">
              <a:extLst>
                <a:ext uri="{FF2B5EF4-FFF2-40B4-BE49-F238E27FC236}">
                  <a16:creationId xmlns:a16="http://schemas.microsoft.com/office/drawing/2014/main" id="{E8A6F984-FFEB-40F2-BBB6-C2B2F8C6BA86}"/>
                </a:ext>
              </a:extLst>
            </p:cNvPr>
            <p:cNvSpPr txBox="1"/>
            <p:nvPr/>
          </p:nvSpPr>
          <p:spPr>
            <a:xfrm>
              <a:off x="4037907" y="5106526"/>
              <a:ext cx="739646" cy="253916"/>
            </a:xfrm>
            <a:prstGeom prst="rect">
              <a:avLst/>
            </a:prstGeom>
            <a:noFill/>
          </p:spPr>
          <p:txBody>
            <a:bodyPr wrap="square" rtlCol="0">
              <a:spAutoFit/>
            </a:bodyPr>
            <a:lstStyle/>
            <a:p>
              <a:pPr algn="ctr"/>
              <a:r>
                <a:rPr lang="es-ES" sz="1050" dirty="0">
                  <a:solidFill>
                    <a:schemeClr val="bg1">
                      <a:lumMod val="50000"/>
                    </a:schemeClr>
                  </a:solidFill>
                </a:rPr>
                <a:t>N=118</a:t>
              </a:r>
            </a:p>
          </p:txBody>
        </p:sp>
        <p:sp>
          <p:nvSpPr>
            <p:cNvPr id="76" name="CuadroTexto 126">
              <a:extLst>
                <a:ext uri="{FF2B5EF4-FFF2-40B4-BE49-F238E27FC236}">
                  <a16:creationId xmlns:a16="http://schemas.microsoft.com/office/drawing/2014/main" id="{D05CB766-96F6-43E9-AB4C-DBFDA13CE63D}"/>
                </a:ext>
              </a:extLst>
            </p:cNvPr>
            <p:cNvSpPr txBox="1"/>
            <p:nvPr/>
          </p:nvSpPr>
          <p:spPr>
            <a:xfrm>
              <a:off x="4941639" y="5106526"/>
              <a:ext cx="739646" cy="253916"/>
            </a:xfrm>
            <a:prstGeom prst="rect">
              <a:avLst/>
            </a:prstGeom>
            <a:noFill/>
          </p:spPr>
          <p:txBody>
            <a:bodyPr wrap="square" rtlCol="0">
              <a:spAutoFit/>
            </a:bodyPr>
            <a:lstStyle/>
            <a:p>
              <a:pPr algn="ctr"/>
              <a:r>
                <a:rPr lang="es-ES" sz="1050" dirty="0">
                  <a:solidFill>
                    <a:schemeClr val="bg1">
                      <a:lumMod val="50000"/>
                    </a:schemeClr>
                  </a:solidFill>
                </a:rPr>
                <a:t>N=98</a:t>
              </a:r>
            </a:p>
          </p:txBody>
        </p:sp>
      </p:grpSp>
    </p:spTree>
    <p:extLst>
      <p:ext uri="{BB962C8B-B14F-4D97-AF65-F5344CB8AC3E}">
        <p14:creationId xmlns:p14="http://schemas.microsoft.com/office/powerpoint/2010/main" val="2710027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524001" y="5805489"/>
            <a:ext cx="250825" cy="981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 name="7 Rectángulo"/>
          <p:cNvSpPr/>
          <p:nvPr/>
        </p:nvSpPr>
        <p:spPr>
          <a:xfrm>
            <a:off x="1676400" y="6597650"/>
            <a:ext cx="67468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 name="Título 3">
            <a:extLst>
              <a:ext uri="{FF2B5EF4-FFF2-40B4-BE49-F238E27FC236}">
                <a16:creationId xmlns:a16="http://schemas.microsoft.com/office/drawing/2014/main" id="{6F309395-34A6-4BCB-BC0D-A52FFFCA704C}"/>
              </a:ext>
            </a:extLst>
          </p:cNvPr>
          <p:cNvSpPr>
            <a:spLocks noGrp="1"/>
          </p:cNvSpPr>
          <p:nvPr>
            <p:ph type="title"/>
          </p:nvPr>
        </p:nvSpPr>
        <p:spPr/>
        <p:txBody>
          <a:bodyPr/>
          <a:lstStyle/>
          <a:p>
            <a:r>
              <a:rPr lang="es-ES" dirty="0"/>
              <a:t>MDI, ¿siempre con cámara?</a:t>
            </a:r>
            <a:r>
              <a:rPr lang="es-ES" baseline="30000" dirty="0"/>
              <a:t>1</a:t>
            </a:r>
            <a:endParaRPr lang="es-ES" sz="2800" dirty="0"/>
          </a:p>
        </p:txBody>
      </p:sp>
      <p:cxnSp>
        <p:nvCxnSpPr>
          <p:cNvPr id="12" name="Conector recto 11">
            <a:extLst>
              <a:ext uri="{FF2B5EF4-FFF2-40B4-BE49-F238E27FC236}">
                <a16:creationId xmlns:a16="http://schemas.microsoft.com/office/drawing/2014/main" id="{8B603E14-E563-4EE7-8A36-9DBD7A8F64E9}"/>
              </a:ext>
            </a:extLst>
          </p:cNvPr>
          <p:cNvCxnSpPr>
            <a:cxnSpLocks/>
          </p:cNvCxnSpPr>
          <p:nvPr/>
        </p:nvCxnSpPr>
        <p:spPr>
          <a:xfrm flipH="1">
            <a:off x="139700" y="2004481"/>
            <a:ext cx="12192000" cy="4857"/>
          </a:xfrm>
          <a:prstGeom prst="line">
            <a:avLst/>
          </a:prstGeom>
          <a:ln w="34925">
            <a:gradFill>
              <a:gsLst>
                <a:gs pos="48000">
                  <a:srgbClr val="81C3DB"/>
                </a:gs>
                <a:gs pos="4000">
                  <a:schemeClr val="bg1">
                    <a:lumMod val="75000"/>
                    <a:alpha val="0"/>
                  </a:schemeClr>
                </a:gs>
                <a:gs pos="84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18F19AA8-8BD5-4C01-8E12-DB8DE07C37F2}"/>
              </a:ext>
            </a:extLst>
          </p:cNvPr>
          <p:cNvCxnSpPr>
            <a:cxnSpLocks/>
          </p:cNvCxnSpPr>
          <p:nvPr/>
        </p:nvCxnSpPr>
        <p:spPr>
          <a:xfrm>
            <a:off x="-3" y="6267469"/>
            <a:ext cx="12192000" cy="4857"/>
          </a:xfrm>
          <a:prstGeom prst="line">
            <a:avLst/>
          </a:prstGeom>
          <a:ln w="19050">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aphicFrame>
        <p:nvGraphicFramePr>
          <p:cNvPr id="14" name="Tabla 13">
            <a:extLst>
              <a:ext uri="{FF2B5EF4-FFF2-40B4-BE49-F238E27FC236}">
                <a16:creationId xmlns:a16="http://schemas.microsoft.com/office/drawing/2014/main" id="{3B130629-9C74-4938-B702-47E2AFF25D56}"/>
              </a:ext>
            </a:extLst>
          </p:cNvPr>
          <p:cNvGraphicFramePr>
            <a:graphicFrameLocks noGrp="1"/>
          </p:cNvGraphicFramePr>
          <p:nvPr/>
        </p:nvGraphicFramePr>
        <p:xfrm>
          <a:off x="457198" y="6375431"/>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endParaRPr lang="es-ES" sz="10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graphicFrame>
        <p:nvGraphicFramePr>
          <p:cNvPr id="7" name="Tabla 8">
            <a:extLst>
              <a:ext uri="{FF2B5EF4-FFF2-40B4-BE49-F238E27FC236}">
                <a16:creationId xmlns:a16="http://schemas.microsoft.com/office/drawing/2014/main" id="{FB3AF75E-8664-4FBB-81B6-E766915290A2}"/>
              </a:ext>
            </a:extLst>
          </p:cNvPr>
          <p:cNvGraphicFramePr>
            <a:graphicFrameLocks noGrp="1"/>
          </p:cNvGraphicFramePr>
          <p:nvPr/>
        </p:nvGraphicFramePr>
        <p:xfrm>
          <a:off x="1582058" y="2438597"/>
          <a:ext cx="9027885" cy="2754763"/>
        </p:xfrm>
        <a:graphic>
          <a:graphicData uri="http://schemas.openxmlformats.org/drawingml/2006/table">
            <a:tbl>
              <a:tblPr firstRow="1" bandRow="1">
                <a:tableStyleId>{5C22544A-7EE6-4342-B048-85BDC9FD1C3A}</a:tableStyleId>
              </a:tblPr>
              <a:tblGrid>
                <a:gridCol w="3009295">
                  <a:extLst>
                    <a:ext uri="{9D8B030D-6E8A-4147-A177-3AD203B41FA5}">
                      <a16:colId xmlns:a16="http://schemas.microsoft.com/office/drawing/2014/main" val="3856256525"/>
                    </a:ext>
                  </a:extLst>
                </a:gridCol>
                <a:gridCol w="3009295">
                  <a:extLst>
                    <a:ext uri="{9D8B030D-6E8A-4147-A177-3AD203B41FA5}">
                      <a16:colId xmlns:a16="http://schemas.microsoft.com/office/drawing/2014/main" val="2330424379"/>
                    </a:ext>
                  </a:extLst>
                </a:gridCol>
                <a:gridCol w="3009295">
                  <a:extLst>
                    <a:ext uri="{9D8B030D-6E8A-4147-A177-3AD203B41FA5}">
                      <a16:colId xmlns:a16="http://schemas.microsoft.com/office/drawing/2014/main" val="3895806570"/>
                    </a:ext>
                  </a:extLst>
                </a:gridCol>
              </a:tblGrid>
              <a:tr h="575004">
                <a:tc>
                  <a:txBody>
                    <a:bodyPr/>
                    <a:lstStyle/>
                    <a:p>
                      <a:endParaRPr lang="es-ES" b="1" dirty="0"/>
                    </a:p>
                  </a:txBody>
                  <a:tcPr marT="108000" marB="108000" anchor="ctr">
                    <a:lnL w="12700" cmpd="sng">
                      <a:noFill/>
                    </a:lnL>
                    <a:lnT w="12700" cmpd="sng">
                      <a:noFill/>
                    </a:lnT>
                    <a:noFill/>
                  </a:tcPr>
                </a:tc>
                <a:tc>
                  <a:txBody>
                    <a:bodyPr/>
                    <a:lstStyle/>
                    <a:p>
                      <a:pPr algn="ctr"/>
                      <a:r>
                        <a:rPr lang="es-ES" dirty="0"/>
                        <a:t>Depósito orofaríngeo %</a:t>
                      </a:r>
                    </a:p>
                  </a:txBody>
                  <a:tcPr marT="108000" marB="108000" anchor="ctr">
                    <a:solidFill>
                      <a:srgbClr val="A3A7B9"/>
                    </a:solidFill>
                  </a:tcPr>
                </a:tc>
                <a:tc>
                  <a:txBody>
                    <a:bodyPr/>
                    <a:lstStyle/>
                    <a:p>
                      <a:pPr algn="ctr"/>
                      <a:r>
                        <a:rPr lang="es-ES" dirty="0"/>
                        <a:t>Depósito pulmonar %</a:t>
                      </a:r>
                    </a:p>
                  </a:txBody>
                  <a:tcPr marT="108000" marB="108000" anchor="ctr">
                    <a:solidFill>
                      <a:srgbClr val="A3A7B9"/>
                    </a:solidFill>
                  </a:tcPr>
                </a:tc>
                <a:extLst>
                  <a:ext uri="{0D108BD9-81ED-4DB2-BD59-A6C34878D82A}">
                    <a16:rowId xmlns:a16="http://schemas.microsoft.com/office/drawing/2014/main" val="1808794866"/>
                  </a:ext>
                </a:extLst>
              </a:tr>
              <a:tr h="650479">
                <a:tc>
                  <a:txBody>
                    <a:bodyPr/>
                    <a:lstStyle/>
                    <a:p>
                      <a:r>
                        <a:rPr lang="es-ES" sz="1800" b="1" kern="1200" dirty="0">
                          <a:solidFill>
                            <a:schemeClr val="accent6"/>
                          </a:solidFill>
                          <a:latin typeface="+mn-lt"/>
                          <a:ea typeface="+mn-ea"/>
                          <a:cs typeface="+mn-cs"/>
                        </a:rPr>
                        <a:t>Cartucho presurizado</a:t>
                      </a:r>
                    </a:p>
                  </a:txBody>
                  <a:tcPr marT="108000" marB="108000" anchor="ctr">
                    <a:solidFill>
                      <a:srgbClr val="E1CAB7">
                        <a:alpha val="20000"/>
                      </a:srgbClr>
                    </a:solidFill>
                  </a:tcPr>
                </a:tc>
                <a:tc>
                  <a:txBody>
                    <a:bodyPr/>
                    <a:lstStyle/>
                    <a:p>
                      <a:pPr algn="ctr"/>
                      <a:r>
                        <a:rPr lang="es-ES" dirty="0"/>
                        <a:t>81</a:t>
                      </a:r>
                    </a:p>
                  </a:txBody>
                  <a:tcPr marT="108000" marB="108000" anchor="ctr">
                    <a:solidFill>
                      <a:srgbClr val="E1CAB7">
                        <a:alpha val="20000"/>
                      </a:srgbClr>
                    </a:solidFill>
                  </a:tcPr>
                </a:tc>
                <a:tc>
                  <a:txBody>
                    <a:bodyPr/>
                    <a:lstStyle/>
                    <a:p>
                      <a:pPr algn="ctr"/>
                      <a:r>
                        <a:rPr lang="es-ES" dirty="0"/>
                        <a:t>9</a:t>
                      </a:r>
                    </a:p>
                  </a:txBody>
                  <a:tcPr marT="108000" marB="108000" anchor="ctr">
                    <a:solidFill>
                      <a:srgbClr val="E1CAB7">
                        <a:alpha val="20000"/>
                      </a:srgbClr>
                    </a:solidFill>
                  </a:tcPr>
                </a:tc>
                <a:extLst>
                  <a:ext uri="{0D108BD9-81ED-4DB2-BD59-A6C34878D82A}">
                    <a16:rowId xmlns:a16="http://schemas.microsoft.com/office/drawing/2014/main" val="1194028625"/>
                  </a:ext>
                </a:extLst>
              </a:tr>
              <a:tr h="370840">
                <a:tc>
                  <a:txBody>
                    <a:bodyPr/>
                    <a:lstStyle/>
                    <a:p>
                      <a:r>
                        <a:rPr lang="es-ES" b="1" dirty="0">
                          <a:solidFill>
                            <a:schemeClr val="accent6"/>
                          </a:solidFill>
                        </a:rPr>
                        <a:t>Cartucho + cámara </a:t>
                      </a:r>
                    </a:p>
                    <a:p>
                      <a:r>
                        <a:rPr lang="es-ES" b="1" dirty="0">
                          <a:solidFill>
                            <a:schemeClr val="accent6"/>
                          </a:solidFill>
                        </a:rPr>
                        <a:t>(1 disparo)</a:t>
                      </a:r>
                    </a:p>
                  </a:txBody>
                  <a:tcPr marT="108000" marB="108000" anchor="ctr">
                    <a:solidFill>
                      <a:schemeClr val="bg1">
                        <a:alpha val="20000"/>
                      </a:schemeClr>
                    </a:solidFill>
                  </a:tcPr>
                </a:tc>
                <a:tc>
                  <a:txBody>
                    <a:bodyPr/>
                    <a:lstStyle/>
                    <a:p>
                      <a:pPr algn="ctr"/>
                      <a:r>
                        <a:rPr lang="es-ES" dirty="0"/>
                        <a:t>17</a:t>
                      </a:r>
                    </a:p>
                  </a:txBody>
                  <a:tcPr marT="108000" marB="108000" anchor="ctr">
                    <a:solidFill>
                      <a:schemeClr val="bg1">
                        <a:alpha val="20000"/>
                      </a:schemeClr>
                    </a:solidFill>
                  </a:tcPr>
                </a:tc>
                <a:tc>
                  <a:txBody>
                    <a:bodyPr/>
                    <a:lstStyle/>
                    <a:p>
                      <a:pPr algn="ctr"/>
                      <a:r>
                        <a:rPr lang="es-ES" dirty="0"/>
                        <a:t>21</a:t>
                      </a:r>
                    </a:p>
                  </a:txBody>
                  <a:tcPr marT="108000" marB="108000" anchor="ctr">
                    <a:solidFill>
                      <a:schemeClr val="bg1">
                        <a:alpha val="20000"/>
                      </a:schemeClr>
                    </a:solidFill>
                  </a:tcPr>
                </a:tc>
                <a:extLst>
                  <a:ext uri="{0D108BD9-81ED-4DB2-BD59-A6C34878D82A}">
                    <a16:rowId xmlns:a16="http://schemas.microsoft.com/office/drawing/2014/main" val="186495639"/>
                  </a:ext>
                </a:extLst>
              </a:tr>
              <a:tr h="370840">
                <a:tc>
                  <a:txBody>
                    <a:bodyPr/>
                    <a:lstStyle/>
                    <a:p>
                      <a:r>
                        <a:rPr lang="es-ES" b="1" dirty="0">
                          <a:solidFill>
                            <a:schemeClr val="accent6"/>
                          </a:solidFill>
                        </a:rPr>
                        <a:t>Cartucho + cámara </a:t>
                      </a:r>
                    </a:p>
                    <a:p>
                      <a:r>
                        <a:rPr lang="es-ES" b="1" dirty="0">
                          <a:solidFill>
                            <a:schemeClr val="accent6"/>
                          </a:solidFill>
                        </a:rPr>
                        <a:t>(varios disparos)</a:t>
                      </a:r>
                    </a:p>
                  </a:txBody>
                  <a:tcPr marT="108000" marB="108000" anchor="ctr">
                    <a:solidFill>
                      <a:srgbClr val="E1CAB7">
                        <a:alpha val="20000"/>
                      </a:srgbClr>
                    </a:solidFill>
                  </a:tcPr>
                </a:tc>
                <a:tc>
                  <a:txBody>
                    <a:bodyPr/>
                    <a:lstStyle/>
                    <a:p>
                      <a:pPr algn="ctr"/>
                      <a:r>
                        <a:rPr lang="es-ES" dirty="0"/>
                        <a:t>11</a:t>
                      </a:r>
                    </a:p>
                  </a:txBody>
                  <a:tcPr marT="108000" marB="108000" anchor="ctr">
                    <a:solidFill>
                      <a:srgbClr val="E1CAB7">
                        <a:alpha val="20000"/>
                      </a:srgbClr>
                    </a:solidFill>
                  </a:tcPr>
                </a:tc>
                <a:tc>
                  <a:txBody>
                    <a:bodyPr/>
                    <a:lstStyle/>
                    <a:p>
                      <a:pPr algn="ctr"/>
                      <a:r>
                        <a:rPr lang="es-ES" dirty="0"/>
                        <a:t>15</a:t>
                      </a:r>
                    </a:p>
                  </a:txBody>
                  <a:tcPr marT="108000" marB="108000" anchor="ctr">
                    <a:solidFill>
                      <a:srgbClr val="E1CAB7">
                        <a:alpha val="20000"/>
                      </a:srgbClr>
                    </a:solidFill>
                  </a:tcPr>
                </a:tc>
                <a:extLst>
                  <a:ext uri="{0D108BD9-81ED-4DB2-BD59-A6C34878D82A}">
                    <a16:rowId xmlns:a16="http://schemas.microsoft.com/office/drawing/2014/main" val="295239273"/>
                  </a:ext>
                </a:extLst>
              </a:tr>
            </a:tbl>
          </a:graphicData>
        </a:graphic>
      </p:graphicFrame>
      <p:graphicFrame>
        <p:nvGraphicFramePr>
          <p:cNvPr id="17" name="Tabla 16">
            <a:extLst>
              <a:ext uri="{FF2B5EF4-FFF2-40B4-BE49-F238E27FC236}">
                <a16:creationId xmlns:a16="http://schemas.microsoft.com/office/drawing/2014/main" id="{2FA6D37D-D4A2-46EA-A97B-AC97498FF900}"/>
              </a:ext>
            </a:extLst>
          </p:cNvPr>
          <p:cNvGraphicFramePr>
            <a:graphicFrameLocks noGrp="1"/>
          </p:cNvGraphicFramePr>
          <p:nvPr>
            <p:extLst>
              <p:ext uri="{D42A27DB-BD31-4B8C-83A1-F6EECF244321}">
                <p14:modId xmlns:p14="http://schemas.microsoft.com/office/powerpoint/2010/main" val="2990882714"/>
              </p:ext>
            </p:extLst>
          </p:nvPr>
        </p:nvGraphicFramePr>
        <p:xfrm>
          <a:off x="457198" y="6416949"/>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r>
                        <a:rPr lang="es-ES" sz="800" b="0" baseline="0" dirty="0">
                          <a:solidFill>
                            <a:schemeClr val="tx1">
                              <a:lumMod val="50000"/>
                              <a:lumOff val="50000"/>
                            </a:schemeClr>
                          </a:solidFill>
                          <a:latin typeface="Arial" panose="020B0604020202020204" pitchFamily="34" charset="0"/>
                          <a:cs typeface="Arial" panose="020B0604020202020204" pitchFamily="34" charset="0"/>
                        </a:rPr>
                        <a:t>1. Giner J, Basualdo LV, Casan P, </a:t>
                      </a:r>
                      <a:r>
                        <a:rPr lang="es-ES" sz="8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s-ES" sz="800" b="0" baseline="0" dirty="0">
                          <a:solidFill>
                            <a:schemeClr val="tx1">
                              <a:lumMod val="50000"/>
                              <a:lumOff val="50000"/>
                            </a:schemeClr>
                          </a:solidFill>
                          <a:latin typeface="Arial" panose="020B0604020202020204" pitchFamily="34" charset="0"/>
                          <a:cs typeface="Arial" panose="020B0604020202020204" pitchFamily="34" charset="0"/>
                        </a:rPr>
                        <a:t>.; Grupo de Trabajo de la SEPAR. Normativa sobre la utilización de fármacos inhalados. Arch Bronconeumol. 2000;36:34-43.</a:t>
                      </a:r>
                      <a:endParaRPr lang="fr-FR" sz="8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11" name="Slide Number Placeholder 5">
            <a:extLst>
              <a:ext uri="{FF2B5EF4-FFF2-40B4-BE49-F238E27FC236}">
                <a16:creationId xmlns:a16="http://schemas.microsoft.com/office/drawing/2014/main" id="{297B0A02-0AD0-F446-AC0A-D9AFEAFAD1C1}"/>
              </a:ext>
            </a:extLst>
          </p:cNvPr>
          <p:cNvSpPr txBox="1">
            <a:spLocks/>
          </p:cNvSpPr>
          <p:nvPr/>
        </p:nvSpPr>
        <p:spPr bwMode="auto">
          <a:xfrm>
            <a:off x="7557650" y="5273074"/>
            <a:ext cx="3052293" cy="361952"/>
          </a:xfrm>
          <a:prstGeom prst="rect">
            <a:avLst/>
          </a:prstGeom>
        </p:spPr>
        <p:txBody>
          <a:bodyPr/>
          <a:lstStyle>
            <a:defPPr>
              <a:defRPr lang="es-E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ts val="987"/>
              </a:lnSpc>
              <a:defRPr/>
            </a:pPr>
            <a:r>
              <a:rPr lang="es-ES" sz="933" kern="0" dirty="0">
                <a:solidFill>
                  <a:schemeClr val="bg1">
                    <a:lumMod val="50000"/>
                  </a:schemeClr>
                </a:solidFill>
              </a:rPr>
              <a:t>Extraído de Giner J</a:t>
            </a:r>
            <a:r>
              <a:rPr lang="es-ES" sz="933" i="1" kern="0" dirty="0">
                <a:solidFill>
                  <a:schemeClr val="bg1">
                    <a:lumMod val="50000"/>
                  </a:schemeClr>
                </a:solidFill>
              </a:rPr>
              <a:t>, et al. </a:t>
            </a:r>
            <a:r>
              <a:rPr lang="es-ES" sz="933" kern="0" dirty="0">
                <a:solidFill>
                  <a:schemeClr val="bg1">
                    <a:lumMod val="50000"/>
                  </a:schemeClr>
                </a:solidFill>
              </a:rPr>
              <a:t>Arch Bronconeumol. 2000.</a:t>
            </a:r>
          </a:p>
        </p:txBody>
      </p:sp>
    </p:spTree>
    <p:extLst>
      <p:ext uri="{BB962C8B-B14F-4D97-AF65-F5344CB8AC3E}">
        <p14:creationId xmlns:p14="http://schemas.microsoft.com/office/powerpoint/2010/main" val="19881036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524001" y="5805489"/>
            <a:ext cx="250825" cy="981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 name="7 Rectángulo"/>
          <p:cNvSpPr/>
          <p:nvPr/>
        </p:nvSpPr>
        <p:spPr>
          <a:xfrm>
            <a:off x="1676400" y="6597650"/>
            <a:ext cx="67468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12" name="Conector recto 11">
            <a:extLst>
              <a:ext uri="{FF2B5EF4-FFF2-40B4-BE49-F238E27FC236}">
                <a16:creationId xmlns:a16="http://schemas.microsoft.com/office/drawing/2014/main" id="{8B603E14-E563-4EE7-8A36-9DBD7A8F64E9}"/>
              </a:ext>
            </a:extLst>
          </p:cNvPr>
          <p:cNvCxnSpPr>
            <a:cxnSpLocks/>
          </p:cNvCxnSpPr>
          <p:nvPr/>
        </p:nvCxnSpPr>
        <p:spPr>
          <a:xfrm flipH="1">
            <a:off x="0" y="996832"/>
            <a:ext cx="12192000" cy="4857"/>
          </a:xfrm>
          <a:prstGeom prst="line">
            <a:avLst/>
          </a:prstGeom>
          <a:ln w="34925">
            <a:gradFill>
              <a:gsLst>
                <a:gs pos="48000">
                  <a:srgbClr val="81C3DB"/>
                </a:gs>
                <a:gs pos="4000">
                  <a:schemeClr val="bg1">
                    <a:lumMod val="75000"/>
                    <a:alpha val="0"/>
                  </a:schemeClr>
                </a:gs>
                <a:gs pos="84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18F19AA8-8BD5-4C01-8E12-DB8DE07C37F2}"/>
              </a:ext>
            </a:extLst>
          </p:cNvPr>
          <p:cNvCxnSpPr>
            <a:cxnSpLocks/>
          </p:cNvCxnSpPr>
          <p:nvPr/>
        </p:nvCxnSpPr>
        <p:spPr>
          <a:xfrm>
            <a:off x="-3" y="6267469"/>
            <a:ext cx="12192000" cy="4857"/>
          </a:xfrm>
          <a:prstGeom prst="line">
            <a:avLst/>
          </a:prstGeom>
          <a:ln w="19050">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aphicFrame>
        <p:nvGraphicFramePr>
          <p:cNvPr id="14" name="Tabla 13">
            <a:extLst>
              <a:ext uri="{FF2B5EF4-FFF2-40B4-BE49-F238E27FC236}">
                <a16:creationId xmlns:a16="http://schemas.microsoft.com/office/drawing/2014/main" id="{3B130629-9C74-4938-B702-47E2AFF25D56}"/>
              </a:ext>
            </a:extLst>
          </p:cNvPr>
          <p:cNvGraphicFramePr>
            <a:graphicFrameLocks noGrp="1"/>
          </p:cNvGraphicFramePr>
          <p:nvPr/>
        </p:nvGraphicFramePr>
        <p:xfrm>
          <a:off x="457198" y="6375431"/>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endParaRPr lang="es-ES" sz="10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22" name="Título 3">
            <a:extLst>
              <a:ext uri="{FF2B5EF4-FFF2-40B4-BE49-F238E27FC236}">
                <a16:creationId xmlns:a16="http://schemas.microsoft.com/office/drawing/2014/main" id="{0038BB1E-3309-4CC9-B998-CBC0EDD46257}"/>
              </a:ext>
            </a:extLst>
          </p:cNvPr>
          <p:cNvSpPr>
            <a:spLocks noGrp="1"/>
          </p:cNvSpPr>
          <p:nvPr>
            <p:ph type="title"/>
          </p:nvPr>
        </p:nvSpPr>
        <p:spPr>
          <a:xfrm>
            <a:off x="543600" y="365126"/>
            <a:ext cx="10515600" cy="609218"/>
          </a:xfrm>
        </p:spPr>
        <p:txBody>
          <a:bodyPr>
            <a:normAutofit fontScale="90000"/>
          </a:bodyPr>
          <a:lstStyle/>
          <a:p>
            <a:r>
              <a:rPr lang="es-ES_tradnl" dirty="0"/>
              <a:t>CÁMARAS DE INHALACIÓN</a:t>
            </a:r>
            <a:endParaRPr lang="es-ES" sz="2800" dirty="0"/>
          </a:p>
        </p:txBody>
      </p:sp>
      <p:graphicFrame>
        <p:nvGraphicFramePr>
          <p:cNvPr id="23" name="Tabla 22">
            <a:extLst>
              <a:ext uri="{FF2B5EF4-FFF2-40B4-BE49-F238E27FC236}">
                <a16:creationId xmlns:a16="http://schemas.microsoft.com/office/drawing/2014/main" id="{A3BBB9D6-7F63-4987-81C8-C13494328C85}"/>
              </a:ext>
            </a:extLst>
          </p:cNvPr>
          <p:cNvGraphicFramePr>
            <a:graphicFrameLocks noGrp="1"/>
          </p:cNvGraphicFramePr>
          <p:nvPr/>
        </p:nvGraphicFramePr>
        <p:xfrm>
          <a:off x="457198" y="6416949"/>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r>
                        <a:rPr lang="es-ES" sz="800" b="0" baseline="0" dirty="0">
                          <a:solidFill>
                            <a:schemeClr val="tx1">
                              <a:lumMod val="50000"/>
                              <a:lumOff val="50000"/>
                            </a:schemeClr>
                          </a:solidFill>
                          <a:latin typeface="Arial" panose="020B0604020202020204" pitchFamily="34" charset="0"/>
                          <a:cs typeface="Arial" panose="020B0604020202020204" pitchFamily="34" charset="0"/>
                        </a:rPr>
                        <a:t>1. Junta de Andalucía. Dispositivos de inhalación para asma y EPOC. BTA. 2018;33(2):9-19.</a:t>
                      </a:r>
                      <a:endParaRPr lang="fr-FR" sz="8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grpSp>
        <p:nvGrpSpPr>
          <p:cNvPr id="4" name="Grupo 3">
            <a:extLst>
              <a:ext uri="{FF2B5EF4-FFF2-40B4-BE49-F238E27FC236}">
                <a16:creationId xmlns:a16="http://schemas.microsoft.com/office/drawing/2014/main" id="{0B6A0202-45C1-4E08-A5BD-6F02CE3AFD2D}"/>
              </a:ext>
            </a:extLst>
          </p:cNvPr>
          <p:cNvGrpSpPr/>
          <p:nvPr/>
        </p:nvGrpSpPr>
        <p:grpSpPr>
          <a:xfrm>
            <a:off x="3509492" y="1972259"/>
            <a:ext cx="3641781" cy="3869738"/>
            <a:chOff x="6339536" y="1556502"/>
            <a:chExt cx="5905849" cy="1801662"/>
          </a:xfrm>
        </p:grpSpPr>
        <p:sp>
          <p:nvSpPr>
            <p:cNvPr id="33" name="7 CuadroTexto">
              <a:extLst>
                <a:ext uri="{FF2B5EF4-FFF2-40B4-BE49-F238E27FC236}">
                  <a16:creationId xmlns:a16="http://schemas.microsoft.com/office/drawing/2014/main" id="{280448E0-C2CB-4EA8-8BFD-7A6DDE04E1E4}"/>
                </a:ext>
              </a:extLst>
            </p:cNvPr>
            <p:cNvSpPr txBox="1">
              <a:spLocks noChangeArrowheads="1"/>
            </p:cNvSpPr>
            <p:nvPr/>
          </p:nvSpPr>
          <p:spPr bwMode="auto">
            <a:xfrm>
              <a:off x="6339536" y="1847929"/>
              <a:ext cx="5905849" cy="1510235"/>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85750" indent="-285750" defTabSz="609585">
                <a:spcBef>
                  <a:spcPct val="0"/>
                </a:spcBef>
                <a:spcAft>
                  <a:spcPts val="600"/>
                </a:spcAft>
                <a:buClr>
                  <a:srgbClr val="E1CAB7"/>
                </a:buClr>
                <a:buSzPct val="150000"/>
                <a:defRPr/>
              </a:pPr>
              <a:r>
                <a:rPr lang="es-ES" altLang="es-ES" sz="1400" b="1" dirty="0">
                  <a:solidFill>
                    <a:schemeClr val="bg1">
                      <a:lumMod val="50000"/>
                    </a:schemeClr>
                  </a:solidFill>
                </a:rPr>
                <a:t>No precisan coordinación</a:t>
              </a:r>
              <a:r>
                <a:rPr lang="es-ES" altLang="es-ES" sz="1400" dirty="0">
                  <a:solidFill>
                    <a:schemeClr val="bg1">
                      <a:lumMod val="50000"/>
                    </a:schemeClr>
                  </a:solidFill>
                </a:rPr>
                <a:t> entre la pulsación y la inhalación.</a:t>
              </a:r>
              <a:r>
                <a:rPr lang="es-ES" altLang="es-ES" sz="1400" baseline="30000" dirty="0">
                  <a:solidFill>
                    <a:schemeClr val="bg1">
                      <a:lumMod val="50000"/>
                    </a:schemeClr>
                  </a:solidFill>
                </a:rPr>
                <a:t>1</a:t>
              </a:r>
              <a:r>
                <a:rPr lang="es-ES" altLang="es-ES" sz="1400" dirty="0">
                  <a:solidFill>
                    <a:schemeClr val="bg1">
                      <a:lumMod val="50000"/>
                    </a:schemeClr>
                  </a:solidFill>
                </a:rPr>
                <a:t> </a:t>
              </a:r>
            </a:p>
            <a:p>
              <a:pPr marL="285750" indent="-285750" defTabSz="609585">
                <a:spcBef>
                  <a:spcPct val="0"/>
                </a:spcBef>
                <a:spcAft>
                  <a:spcPts val="600"/>
                </a:spcAft>
                <a:buClr>
                  <a:srgbClr val="E1CAB7"/>
                </a:buClr>
                <a:buSzPct val="150000"/>
                <a:defRPr/>
              </a:pPr>
              <a:r>
                <a:rPr lang="es-ES" altLang="es-ES" sz="1400" dirty="0">
                  <a:solidFill>
                    <a:schemeClr val="bg1">
                      <a:lumMod val="50000"/>
                    </a:schemeClr>
                  </a:solidFill>
                </a:rPr>
                <a:t>Permite administrar fármacos a </a:t>
              </a:r>
              <a:r>
                <a:rPr lang="es-ES" altLang="es-ES" sz="1400" b="1" dirty="0">
                  <a:solidFill>
                    <a:schemeClr val="bg1">
                      <a:lumMod val="50000"/>
                    </a:schemeClr>
                  </a:solidFill>
                </a:rPr>
                <a:t>niños pequeños</a:t>
              </a:r>
              <a:r>
                <a:rPr lang="es-ES" altLang="es-ES" sz="1400" dirty="0">
                  <a:solidFill>
                    <a:schemeClr val="bg1">
                      <a:lumMod val="50000"/>
                    </a:schemeClr>
                  </a:solidFill>
                </a:rPr>
                <a:t> y a </a:t>
              </a:r>
              <a:r>
                <a:rPr lang="es-ES" altLang="es-ES" sz="1400" b="1" dirty="0">
                  <a:solidFill>
                    <a:schemeClr val="bg1">
                      <a:lumMod val="50000"/>
                    </a:schemeClr>
                  </a:solidFill>
                </a:rPr>
                <a:t>pacientes adultos </a:t>
              </a:r>
              <a:r>
                <a:rPr lang="es-ES" altLang="es-ES" sz="1400" dirty="0">
                  <a:solidFill>
                    <a:schemeClr val="bg1">
                      <a:lumMod val="50000"/>
                    </a:schemeClr>
                  </a:solidFill>
                </a:rPr>
                <a:t>inconscientes, discapacitados…</a:t>
              </a:r>
              <a:r>
                <a:rPr lang="es-ES" altLang="es-ES" sz="1400" baseline="30000" dirty="0">
                  <a:solidFill>
                    <a:schemeClr val="bg1">
                      <a:lumMod val="50000"/>
                    </a:schemeClr>
                  </a:solidFill>
                </a:rPr>
                <a:t>1</a:t>
              </a:r>
              <a:r>
                <a:rPr lang="es-ES" altLang="es-ES" sz="1400" dirty="0">
                  <a:solidFill>
                    <a:schemeClr val="bg1">
                      <a:lumMod val="50000"/>
                    </a:schemeClr>
                  </a:solidFill>
                </a:rPr>
                <a:t> </a:t>
              </a:r>
            </a:p>
            <a:p>
              <a:pPr marL="285750" indent="-285750" defTabSz="609585">
                <a:spcBef>
                  <a:spcPct val="0"/>
                </a:spcBef>
                <a:spcAft>
                  <a:spcPts val="600"/>
                </a:spcAft>
                <a:buClr>
                  <a:srgbClr val="E1CAB7"/>
                </a:buClr>
                <a:buSzPct val="150000"/>
                <a:defRPr/>
              </a:pPr>
              <a:r>
                <a:rPr lang="es-ES" altLang="es-ES" sz="1400" dirty="0">
                  <a:solidFill>
                    <a:schemeClr val="bg1">
                      <a:lumMod val="50000"/>
                    </a:schemeClr>
                  </a:solidFill>
                </a:rPr>
                <a:t>Disminuyen los </a:t>
              </a:r>
              <a:r>
                <a:rPr lang="es-ES" altLang="es-ES" sz="1400" b="1" dirty="0">
                  <a:solidFill>
                    <a:schemeClr val="bg1">
                      <a:lumMod val="50000"/>
                    </a:schemeClr>
                  </a:solidFill>
                </a:rPr>
                <a:t>efectos adversos locales </a:t>
              </a:r>
              <a:r>
                <a:rPr lang="es-ES" altLang="es-ES" sz="1400" dirty="0">
                  <a:solidFill>
                    <a:schemeClr val="bg1">
                      <a:lumMod val="50000"/>
                    </a:schemeClr>
                  </a:solidFill>
                </a:rPr>
                <a:t>al reducir el impacto orofaríngeo</a:t>
              </a:r>
              <a:r>
                <a:rPr lang="es-ES" altLang="es-ES" sz="1400" baseline="30000" dirty="0">
                  <a:solidFill>
                    <a:schemeClr val="bg1">
                      <a:lumMod val="50000"/>
                    </a:schemeClr>
                  </a:solidFill>
                </a:rPr>
                <a:t>.1</a:t>
              </a:r>
            </a:p>
            <a:p>
              <a:pPr marL="285750" indent="-285750" defTabSz="609585">
                <a:spcBef>
                  <a:spcPct val="0"/>
                </a:spcBef>
                <a:spcAft>
                  <a:spcPts val="600"/>
                </a:spcAft>
                <a:buClr>
                  <a:srgbClr val="E1CAB7"/>
                </a:buClr>
                <a:buSzPct val="150000"/>
                <a:defRPr/>
              </a:pPr>
              <a:r>
                <a:rPr lang="es-ES" altLang="es-ES" sz="1400" dirty="0">
                  <a:solidFill>
                    <a:schemeClr val="bg1">
                      <a:lumMod val="50000"/>
                    </a:schemeClr>
                  </a:solidFill>
                </a:rPr>
                <a:t>Existe mucha variedad</a:t>
              </a:r>
              <a:r>
                <a:rPr lang="es-ES" altLang="es-ES" sz="1400" baseline="30000" dirty="0">
                  <a:solidFill>
                    <a:schemeClr val="bg1">
                      <a:lumMod val="50000"/>
                    </a:schemeClr>
                  </a:solidFill>
                </a:rPr>
                <a:t>1</a:t>
              </a:r>
            </a:p>
            <a:p>
              <a:pPr marL="285750" indent="-285750" defTabSz="609585">
                <a:spcBef>
                  <a:spcPct val="0"/>
                </a:spcBef>
                <a:spcAft>
                  <a:spcPts val="600"/>
                </a:spcAft>
                <a:buClr>
                  <a:srgbClr val="E1CAB7"/>
                </a:buClr>
                <a:buSzPct val="150000"/>
                <a:defRPr/>
              </a:pPr>
              <a:endParaRPr lang="es-ES" altLang="es-ES" sz="1400" dirty="0">
                <a:solidFill>
                  <a:schemeClr val="bg1">
                    <a:lumMod val="50000"/>
                  </a:schemeClr>
                </a:solidFill>
              </a:endParaRPr>
            </a:p>
          </p:txBody>
        </p:sp>
        <p:sp>
          <p:nvSpPr>
            <p:cNvPr id="34" name="Rectángulo 5">
              <a:extLst>
                <a:ext uri="{FF2B5EF4-FFF2-40B4-BE49-F238E27FC236}">
                  <a16:creationId xmlns:a16="http://schemas.microsoft.com/office/drawing/2014/main" id="{0EF85A3E-A8D5-4150-88DE-3C9F02C67CDB}"/>
                </a:ext>
              </a:extLst>
            </p:cNvPr>
            <p:cNvSpPr>
              <a:spLocks noChangeArrowheads="1"/>
            </p:cNvSpPr>
            <p:nvPr/>
          </p:nvSpPr>
          <p:spPr bwMode="auto">
            <a:xfrm>
              <a:off x="6540984" y="1556502"/>
              <a:ext cx="4493445" cy="17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t">
              <a:sp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ct val="0"/>
                </a:spcBef>
                <a:buNone/>
              </a:pPr>
              <a:r>
                <a:rPr lang="es-ES" altLang="es-ES" b="1" spc="-40" dirty="0">
                  <a:solidFill>
                    <a:schemeClr val="accent1"/>
                  </a:solidFill>
                  <a:latin typeface="Trebuchet MS" panose="020B0603020202020204" pitchFamily="34" charset="0"/>
                  <a:ea typeface="Cambria" panose="02040503050406030204" pitchFamily="18" charset="0"/>
                </a:rPr>
                <a:t>VENTAJAS</a:t>
              </a:r>
              <a:endParaRPr lang="es-ES" altLang="es-ES" b="1" spc="-40" baseline="30000" dirty="0">
                <a:solidFill>
                  <a:schemeClr val="accent1"/>
                </a:solidFill>
                <a:latin typeface="Trebuchet MS" panose="020B0603020202020204" pitchFamily="34" charset="0"/>
                <a:ea typeface="Cambria" panose="02040503050406030204" pitchFamily="18" charset="0"/>
              </a:endParaRPr>
            </a:p>
          </p:txBody>
        </p:sp>
        <p:cxnSp>
          <p:nvCxnSpPr>
            <p:cNvPr id="35" name="Conector recto 34">
              <a:extLst>
                <a:ext uri="{FF2B5EF4-FFF2-40B4-BE49-F238E27FC236}">
                  <a16:creationId xmlns:a16="http://schemas.microsoft.com/office/drawing/2014/main" id="{442BCE67-475E-49E7-836E-1D19066E81E6}"/>
                </a:ext>
              </a:extLst>
            </p:cNvPr>
            <p:cNvCxnSpPr>
              <a:cxnSpLocks/>
            </p:cNvCxnSpPr>
            <p:nvPr/>
          </p:nvCxnSpPr>
          <p:spPr>
            <a:xfrm flipH="1">
              <a:off x="6411795" y="1765687"/>
              <a:ext cx="5395991"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pSp>
      <p:sp>
        <p:nvSpPr>
          <p:cNvPr id="18" name="Rectángulo: esquinas redondeadas 17">
            <a:extLst>
              <a:ext uri="{FF2B5EF4-FFF2-40B4-BE49-F238E27FC236}">
                <a16:creationId xmlns:a16="http://schemas.microsoft.com/office/drawing/2014/main" id="{69441C8D-2E41-4E36-89D0-1844083D0952}"/>
              </a:ext>
            </a:extLst>
          </p:cNvPr>
          <p:cNvSpPr/>
          <p:nvPr/>
        </p:nvSpPr>
        <p:spPr>
          <a:xfrm>
            <a:off x="262913" y="4092504"/>
            <a:ext cx="3371940" cy="1749493"/>
          </a:xfrm>
          <a:prstGeom prst="roundRect">
            <a:avLst>
              <a:gd name="adj" fmla="val 6157"/>
            </a:avLst>
          </a:prstGeom>
          <a:blipFill>
            <a:blip r:embed="rId2"/>
            <a:stretch>
              <a:fillRect/>
            </a:stretch>
          </a:blip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Rectángulo: esquinas redondeadas 27">
            <a:extLst>
              <a:ext uri="{FF2B5EF4-FFF2-40B4-BE49-F238E27FC236}">
                <a16:creationId xmlns:a16="http://schemas.microsoft.com/office/drawing/2014/main" id="{A656DD3D-57CB-401E-8D6A-42A8DEEF0615}"/>
              </a:ext>
            </a:extLst>
          </p:cNvPr>
          <p:cNvSpPr/>
          <p:nvPr/>
        </p:nvSpPr>
        <p:spPr>
          <a:xfrm rot="16200000">
            <a:off x="756898" y="1067103"/>
            <a:ext cx="2235184" cy="3324886"/>
          </a:xfrm>
          <a:prstGeom prst="roundRect">
            <a:avLst>
              <a:gd name="adj" fmla="val 6157"/>
            </a:avLst>
          </a:prstGeom>
          <a:blipFill>
            <a:blip r:embed="rId3"/>
            <a:stretch>
              <a:fillRect/>
            </a:stretch>
          </a:blip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Grupo 3">
            <a:extLst>
              <a:ext uri="{FF2B5EF4-FFF2-40B4-BE49-F238E27FC236}">
                <a16:creationId xmlns:a16="http://schemas.microsoft.com/office/drawing/2014/main" id="{E82F1107-1FE7-4028-BD28-0A27A74C206A}"/>
              </a:ext>
            </a:extLst>
          </p:cNvPr>
          <p:cNvGrpSpPr/>
          <p:nvPr/>
        </p:nvGrpSpPr>
        <p:grpSpPr>
          <a:xfrm>
            <a:off x="6929980" y="1972259"/>
            <a:ext cx="5109616" cy="3869738"/>
            <a:chOff x="6339536" y="1556502"/>
            <a:chExt cx="5309876" cy="1801662"/>
          </a:xfrm>
        </p:grpSpPr>
        <p:sp>
          <p:nvSpPr>
            <p:cNvPr id="16" name="7 CuadroTexto">
              <a:extLst>
                <a:ext uri="{FF2B5EF4-FFF2-40B4-BE49-F238E27FC236}">
                  <a16:creationId xmlns:a16="http://schemas.microsoft.com/office/drawing/2014/main" id="{55041362-A478-4EAE-888C-160CCEB2BF44}"/>
                </a:ext>
              </a:extLst>
            </p:cNvPr>
            <p:cNvSpPr txBox="1">
              <a:spLocks noChangeArrowheads="1"/>
            </p:cNvSpPr>
            <p:nvPr/>
          </p:nvSpPr>
          <p:spPr bwMode="auto">
            <a:xfrm>
              <a:off x="6339536" y="1847929"/>
              <a:ext cx="5309876" cy="1510235"/>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85750" indent="-285750" defTabSz="609585">
                <a:spcBef>
                  <a:spcPct val="0"/>
                </a:spcBef>
                <a:spcAft>
                  <a:spcPts val="600"/>
                </a:spcAft>
                <a:buClr>
                  <a:srgbClr val="E1CAB7"/>
                </a:buClr>
                <a:buSzPct val="150000"/>
                <a:defRPr/>
              </a:pPr>
              <a:r>
                <a:rPr lang="es-ES" altLang="es-ES" sz="1400" dirty="0">
                  <a:solidFill>
                    <a:schemeClr val="bg1">
                      <a:lumMod val="50000"/>
                    </a:schemeClr>
                  </a:solidFill>
                </a:rPr>
                <a:t>Son </a:t>
              </a:r>
              <a:r>
                <a:rPr lang="es-ES" altLang="es-ES" sz="1400" b="1" dirty="0">
                  <a:solidFill>
                    <a:schemeClr val="bg1">
                      <a:lumMod val="50000"/>
                    </a:schemeClr>
                  </a:solidFill>
                </a:rPr>
                <a:t>poco manejables </a:t>
              </a:r>
              <a:r>
                <a:rPr lang="es-ES" altLang="es-ES" sz="1400" dirty="0">
                  <a:solidFill>
                    <a:schemeClr val="bg1">
                      <a:lumMod val="50000"/>
                    </a:schemeClr>
                  </a:solidFill>
                </a:rPr>
                <a:t>por su gran tamaño.</a:t>
              </a:r>
              <a:r>
                <a:rPr lang="es-ES" altLang="es-ES" sz="1400" baseline="30000" dirty="0">
                  <a:solidFill>
                    <a:schemeClr val="bg1">
                      <a:lumMod val="50000"/>
                    </a:schemeClr>
                  </a:solidFill>
                </a:rPr>
                <a:t>1</a:t>
              </a:r>
              <a:r>
                <a:rPr lang="es-ES" altLang="es-ES" sz="1400" dirty="0">
                  <a:solidFill>
                    <a:schemeClr val="bg1">
                      <a:lumMod val="50000"/>
                    </a:schemeClr>
                  </a:solidFill>
                </a:rPr>
                <a:t> </a:t>
              </a:r>
            </a:p>
            <a:p>
              <a:pPr marL="285750" indent="-285750" defTabSz="609585">
                <a:spcBef>
                  <a:spcPct val="0"/>
                </a:spcBef>
                <a:spcAft>
                  <a:spcPts val="600"/>
                </a:spcAft>
                <a:buClr>
                  <a:srgbClr val="E1CAB7"/>
                </a:buClr>
                <a:buSzPct val="150000"/>
                <a:defRPr/>
              </a:pPr>
              <a:r>
                <a:rPr lang="es-ES" altLang="es-ES" sz="1400" dirty="0">
                  <a:solidFill>
                    <a:schemeClr val="bg1">
                      <a:lumMod val="50000"/>
                    </a:schemeClr>
                  </a:solidFill>
                </a:rPr>
                <a:t>Existen </a:t>
              </a:r>
              <a:r>
                <a:rPr lang="es-ES" altLang="es-ES" sz="1400" b="1" dirty="0">
                  <a:solidFill>
                    <a:schemeClr val="bg1">
                      <a:lumMod val="50000"/>
                    </a:schemeClr>
                  </a:solidFill>
                </a:rPr>
                <a:t>incompatibilidades</a:t>
              </a:r>
              <a:r>
                <a:rPr lang="es-ES" altLang="es-ES" sz="1400" dirty="0">
                  <a:solidFill>
                    <a:schemeClr val="bg1">
                      <a:lumMod val="50000"/>
                    </a:schemeClr>
                  </a:solidFill>
                </a:rPr>
                <a:t> entre las distintas cámaras y los diversos cartuchos presurizados.</a:t>
              </a:r>
              <a:r>
                <a:rPr lang="es-ES" altLang="es-ES" sz="1400" baseline="30000" dirty="0">
                  <a:solidFill>
                    <a:schemeClr val="bg1">
                      <a:lumMod val="50000"/>
                    </a:schemeClr>
                  </a:solidFill>
                </a:rPr>
                <a:t>1</a:t>
              </a:r>
              <a:r>
                <a:rPr lang="es-ES" altLang="es-ES" sz="1400" dirty="0">
                  <a:solidFill>
                    <a:schemeClr val="bg1">
                      <a:lumMod val="50000"/>
                    </a:schemeClr>
                  </a:solidFill>
                </a:rPr>
                <a:t> </a:t>
              </a:r>
            </a:p>
            <a:p>
              <a:pPr marL="285750" indent="-285750" defTabSz="609585">
                <a:spcBef>
                  <a:spcPct val="0"/>
                </a:spcBef>
                <a:spcAft>
                  <a:spcPts val="600"/>
                </a:spcAft>
                <a:buClr>
                  <a:srgbClr val="E1CAB7"/>
                </a:buClr>
                <a:buSzPct val="150000"/>
                <a:defRPr/>
              </a:pPr>
              <a:r>
                <a:rPr lang="es-ES" altLang="es-ES" sz="1400" b="1" dirty="0">
                  <a:solidFill>
                    <a:schemeClr val="bg1">
                      <a:lumMod val="50000"/>
                    </a:schemeClr>
                  </a:solidFill>
                </a:rPr>
                <a:t>Aminoran la percepción de la inhalación</a:t>
              </a:r>
              <a:r>
                <a:rPr lang="es-ES" altLang="es-ES" sz="1400" dirty="0">
                  <a:solidFill>
                    <a:schemeClr val="bg1">
                      <a:lumMod val="50000"/>
                    </a:schemeClr>
                  </a:solidFill>
                </a:rPr>
                <a:t>, lo que puede empeorar el cumplimiento.</a:t>
              </a:r>
              <a:r>
                <a:rPr lang="es-ES" altLang="es-ES" sz="1400" baseline="30000" dirty="0">
                  <a:solidFill>
                    <a:schemeClr val="bg1">
                      <a:lumMod val="50000"/>
                    </a:schemeClr>
                  </a:solidFill>
                </a:rPr>
                <a:t>1</a:t>
              </a:r>
              <a:endParaRPr lang="es-ES" altLang="es-ES" sz="1400" dirty="0">
                <a:solidFill>
                  <a:schemeClr val="bg1">
                    <a:lumMod val="50000"/>
                  </a:schemeClr>
                </a:solidFill>
              </a:endParaRPr>
            </a:p>
            <a:p>
              <a:pPr marL="285750" indent="-285750" defTabSz="609585">
                <a:spcBef>
                  <a:spcPct val="0"/>
                </a:spcBef>
                <a:spcAft>
                  <a:spcPts val="600"/>
                </a:spcAft>
                <a:buClr>
                  <a:srgbClr val="E1CAB7"/>
                </a:buClr>
                <a:buSzPct val="150000"/>
                <a:defRPr/>
              </a:pPr>
              <a:r>
                <a:rPr lang="es-ES_tradnl" altLang="es-ES" sz="1400" dirty="0">
                  <a:solidFill>
                    <a:schemeClr val="bg1">
                      <a:lumMod val="50000"/>
                    </a:schemeClr>
                  </a:solidFill>
                </a:rPr>
                <a:t>Son de </a:t>
              </a:r>
              <a:r>
                <a:rPr lang="es-ES_tradnl" altLang="es-ES" sz="1400" b="1" dirty="0">
                  <a:solidFill>
                    <a:schemeClr val="bg1">
                      <a:lumMod val="50000"/>
                    </a:schemeClr>
                  </a:solidFill>
                </a:rPr>
                <a:t>uso personal </a:t>
              </a:r>
              <a:r>
                <a:rPr lang="es-ES_tradnl" altLang="es-ES" sz="1400" dirty="0">
                  <a:solidFill>
                    <a:schemeClr val="bg1">
                      <a:lumMod val="50000"/>
                    </a:schemeClr>
                  </a:solidFill>
                </a:rPr>
                <a:t>y requieren </a:t>
              </a:r>
              <a:r>
                <a:rPr lang="es-ES_tradnl" altLang="es-ES" sz="1400" b="1" dirty="0">
                  <a:solidFill>
                    <a:schemeClr val="bg1">
                      <a:lumMod val="50000"/>
                    </a:schemeClr>
                  </a:solidFill>
                </a:rPr>
                <a:t>limpieza periódica</a:t>
              </a:r>
              <a:r>
                <a:rPr lang="es-ES" altLang="es-ES" sz="1400" dirty="0">
                  <a:solidFill>
                    <a:schemeClr val="bg1">
                      <a:lumMod val="50000"/>
                    </a:schemeClr>
                  </a:solidFill>
                </a:rPr>
                <a:t>.</a:t>
              </a:r>
              <a:r>
                <a:rPr lang="es-ES" altLang="es-ES" sz="1400" baseline="30000" dirty="0">
                  <a:solidFill>
                    <a:schemeClr val="bg1">
                      <a:lumMod val="50000"/>
                    </a:schemeClr>
                  </a:solidFill>
                </a:rPr>
                <a:t>1</a:t>
              </a:r>
            </a:p>
            <a:p>
              <a:pPr marL="285750" indent="-285750" defTabSz="609585">
                <a:spcBef>
                  <a:spcPct val="0"/>
                </a:spcBef>
                <a:spcAft>
                  <a:spcPts val="600"/>
                </a:spcAft>
                <a:buClr>
                  <a:srgbClr val="E1CAB7"/>
                </a:buClr>
                <a:buSzPct val="150000"/>
                <a:defRPr/>
              </a:pPr>
              <a:r>
                <a:rPr lang="es-ES" altLang="es-ES" sz="1400" b="1" dirty="0">
                  <a:solidFill>
                    <a:schemeClr val="bg1">
                      <a:lumMod val="50000"/>
                    </a:schemeClr>
                  </a:solidFill>
                </a:rPr>
                <a:t>Efecto electrostático </a:t>
              </a:r>
              <a:r>
                <a:rPr lang="es-ES" altLang="es-ES" sz="1400" dirty="0">
                  <a:solidFill>
                    <a:schemeClr val="bg1">
                      <a:lumMod val="50000"/>
                    </a:schemeClr>
                  </a:solidFill>
                </a:rPr>
                <a:t>(menor en las de metal y en algunas de plástico de material antiestático)</a:t>
              </a:r>
              <a:r>
                <a:rPr lang="es-ES" altLang="es-ES" sz="1400" baseline="30000" dirty="0">
                  <a:solidFill>
                    <a:schemeClr val="bg1">
                      <a:lumMod val="50000"/>
                    </a:schemeClr>
                  </a:solidFill>
                </a:rPr>
                <a:t>1</a:t>
              </a:r>
            </a:p>
            <a:p>
              <a:pPr marL="285750" indent="-285750" defTabSz="609585">
                <a:spcBef>
                  <a:spcPct val="0"/>
                </a:spcBef>
                <a:spcAft>
                  <a:spcPts val="600"/>
                </a:spcAft>
                <a:buClr>
                  <a:srgbClr val="E1CAB7"/>
                </a:buClr>
                <a:buSzPct val="150000"/>
                <a:defRPr/>
              </a:pPr>
              <a:r>
                <a:rPr lang="es-ES" altLang="es-ES" sz="1400" dirty="0">
                  <a:solidFill>
                    <a:schemeClr val="bg1">
                      <a:lumMod val="50000"/>
                    </a:schemeClr>
                  </a:solidFill>
                </a:rPr>
                <a:t>No todas cuentan con </a:t>
              </a:r>
              <a:r>
                <a:rPr lang="es-ES" altLang="es-ES" sz="1400" b="1" dirty="0">
                  <a:solidFill>
                    <a:schemeClr val="bg1">
                      <a:lumMod val="50000"/>
                    </a:schemeClr>
                  </a:solidFill>
                </a:rPr>
                <a:t>financiación</a:t>
              </a:r>
              <a:r>
                <a:rPr lang="es-ES" altLang="es-ES" sz="1400" dirty="0">
                  <a:solidFill>
                    <a:schemeClr val="bg1">
                      <a:lumMod val="50000"/>
                    </a:schemeClr>
                  </a:solidFill>
                </a:rPr>
                <a:t> pública</a:t>
              </a:r>
              <a:r>
                <a:rPr lang="es-ES" altLang="es-ES" sz="1400" baseline="30000" dirty="0">
                  <a:solidFill>
                    <a:schemeClr val="bg1">
                      <a:lumMod val="50000"/>
                    </a:schemeClr>
                  </a:solidFill>
                </a:rPr>
                <a:t>.1</a:t>
              </a:r>
            </a:p>
            <a:p>
              <a:pPr marL="285750" indent="-285750" defTabSz="609585">
                <a:spcBef>
                  <a:spcPct val="0"/>
                </a:spcBef>
                <a:spcAft>
                  <a:spcPts val="600"/>
                </a:spcAft>
                <a:buClr>
                  <a:srgbClr val="E1CAB7"/>
                </a:buClr>
                <a:buSzPct val="150000"/>
                <a:defRPr/>
              </a:pPr>
              <a:endParaRPr lang="es-ES" altLang="es-ES" sz="1400" dirty="0">
                <a:solidFill>
                  <a:schemeClr val="bg1">
                    <a:lumMod val="50000"/>
                  </a:schemeClr>
                </a:solidFill>
              </a:endParaRPr>
            </a:p>
          </p:txBody>
        </p:sp>
        <p:sp>
          <p:nvSpPr>
            <p:cNvPr id="17" name="Rectángulo 5">
              <a:extLst>
                <a:ext uri="{FF2B5EF4-FFF2-40B4-BE49-F238E27FC236}">
                  <a16:creationId xmlns:a16="http://schemas.microsoft.com/office/drawing/2014/main" id="{518786B7-9414-49D7-93AB-015ED1BF67AE}"/>
                </a:ext>
              </a:extLst>
            </p:cNvPr>
            <p:cNvSpPr>
              <a:spLocks noChangeArrowheads="1"/>
            </p:cNvSpPr>
            <p:nvPr/>
          </p:nvSpPr>
          <p:spPr bwMode="auto">
            <a:xfrm>
              <a:off x="6540984" y="1556502"/>
              <a:ext cx="4493445" cy="17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t">
              <a:sp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ct val="0"/>
                </a:spcBef>
                <a:buNone/>
              </a:pPr>
              <a:r>
                <a:rPr lang="es-ES" altLang="es-ES" b="1" spc="-40" dirty="0">
                  <a:solidFill>
                    <a:schemeClr val="accent1"/>
                  </a:solidFill>
                  <a:latin typeface="Trebuchet MS" panose="020B0603020202020204" pitchFamily="34" charset="0"/>
                  <a:ea typeface="Cambria" panose="02040503050406030204" pitchFamily="18" charset="0"/>
                </a:rPr>
                <a:t>INCONVENIENTES</a:t>
              </a:r>
              <a:endParaRPr lang="es-ES" altLang="es-ES" b="1" spc="-40" baseline="30000" dirty="0">
                <a:solidFill>
                  <a:schemeClr val="accent1"/>
                </a:solidFill>
                <a:latin typeface="Trebuchet MS" panose="020B0603020202020204" pitchFamily="34" charset="0"/>
                <a:ea typeface="Cambria" panose="02040503050406030204" pitchFamily="18" charset="0"/>
              </a:endParaRPr>
            </a:p>
          </p:txBody>
        </p:sp>
        <p:cxnSp>
          <p:nvCxnSpPr>
            <p:cNvPr id="19" name="Conector recto 34">
              <a:extLst>
                <a:ext uri="{FF2B5EF4-FFF2-40B4-BE49-F238E27FC236}">
                  <a16:creationId xmlns:a16="http://schemas.microsoft.com/office/drawing/2014/main" id="{FD8EF3E1-9FFF-4AC3-8C07-5CD6BC8D0EE3}"/>
                </a:ext>
              </a:extLst>
            </p:cNvPr>
            <p:cNvCxnSpPr>
              <a:cxnSpLocks/>
            </p:cNvCxnSpPr>
            <p:nvPr/>
          </p:nvCxnSpPr>
          <p:spPr>
            <a:xfrm flipH="1">
              <a:off x="6411796" y="1765687"/>
              <a:ext cx="5237616"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88106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0B9AD25-350B-40C1-BEBD-C6096C8782FC}"/>
              </a:ext>
            </a:extLst>
          </p:cNvPr>
          <p:cNvSpPr txBox="1">
            <a:spLocks noChangeArrowheads="1"/>
          </p:cNvSpPr>
          <p:nvPr/>
        </p:nvSpPr>
        <p:spPr bwMode="auto">
          <a:xfrm>
            <a:off x="2103119" y="1805941"/>
            <a:ext cx="8172445" cy="22174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0"/>
              </a:spcBef>
            </a:pPr>
            <a:r>
              <a:rPr lang="es-ES" altLang="es-ES_tradnl" sz="4400" dirty="0">
                <a:solidFill>
                  <a:schemeClr val="tx1">
                    <a:lumMod val="65000"/>
                    <a:lumOff val="35000"/>
                  </a:schemeClr>
                </a:solidFill>
                <a:effectLst/>
                <a:latin typeface="Trebuchet MS" panose="020B0603020202020204" pitchFamily="34" charset="0"/>
                <a:ea typeface="Cambria" panose="02040503050406030204" pitchFamily="18" charset="0"/>
                <a:cs typeface="Arial" panose="020B0604020202020204" pitchFamily="34" charset="0"/>
              </a:rPr>
              <a:t>¿QUÉ DISPOSITIVOS SON </a:t>
            </a:r>
          </a:p>
          <a:p>
            <a:pPr eaLnBrk="1" hangingPunct="1">
              <a:spcBef>
                <a:spcPct val="0"/>
              </a:spcBef>
            </a:pPr>
            <a:r>
              <a:rPr lang="es-ES" altLang="es-ES_tradnl" sz="4400" dirty="0">
                <a:solidFill>
                  <a:schemeClr val="tx1">
                    <a:lumMod val="65000"/>
                    <a:lumOff val="35000"/>
                  </a:schemeClr>
                </a:solidFill>
                <a:effectLst/>
                <a:latin typeface="Trebuchet MS" panose="020B0603020202020204" pitchFamily="34" charset="0"/>
                <a:ea typeface="Cambria" panose="02040503050406030204" pitchFamily="18" charset="0"/>
                <a:cs typeface="Arial" panose="020B0604020202020204" pitchFamily="34" charset="0"/>
              </a:rPr>
              <a:t>MÁS EFECTIVOS, PRESURIZADOS O POLVO SECO?</a:t>
            </a:r>
          </a:p>
        </p:txBody>
      </p:sp>
      <p:pic>
        <p:nvPicPr>
          <p:cNvPr id="5" name="Gráfico 4">
            <a:extLst>
              <a:ext uri="{FF2B5EF4-FFF2-40B4-BE49-F238E27FC236}">
                <a16:creationId xmlns:a16="http://schemas.microsoft.com/office/drawing/2014/main" id="{6DE03C96-560B-47B9-9A40-3AA64D23F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54593" y="5255484"/>
            <a:ext cx="2576293" cy="1248456"/>
          </a:xfrm>
          <a:prstGeom prst="rect">
            <a:avLst/>
          </a:prstGeom>
        </p:spPr>
      </p:pic>
      <p:sp>
        <p:nvSpPr>
          <p:cNvPr id="10" name="CuadroTexto 9">
            <a:extLst>
              <a:ext uri="{FF2B5EF4-FFF2-40B4-BE49-F238E27FC236}">
                <a16:creationId xmlns:a16="http://schemas.microsoft.com/office/drawing/2014/main" id="{C7A8D999-92B6-48C8-AE7B-4897FEB19F84}"/>
              </a:ext>
            </a:extLst>
          </p:cNvPr>
          <p:cNvSpPr txBox="1">
            <a:spLocks noChangeArrowheads="1"/>
          </p:cNvSpPr>
          <p:nvPr/>
        </p:nvSpPr>
        <p:spPr bwMode="auto">
          <a:xfrm>
            <a:off x="862596" y="1632572"/>
            <a:ext cx="6811834" cy="10413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0"/>
              </a:spcBef>
              <a:spcAft>
                <a:spcPts val="1200"/>
              </a:spcAft>
            </a:pPr>
            <a:r>
              <a:rPr lang="es-ES" altLang="es-ES_tradnl" sz="6000" dirty="0">
                <a:solidFill>
                  <a:srgbClr val="81C3DB"/>
                </a:solidFill>
                <a:latin typeface="Trebuchet MS" panose="020B0603020202020204" pitchFamily="34" charset="0"/>
                <a:ea typeface="Cambria" panose="02040503050406030204" pitchFamily="18" charset="0"/>
                <a:cs typeface="Arial" panose="020B0604020202020204" pitchFamily="34" charset="0"/>
              </a:rPr>
              <a:t>03.</a:t>
            </a:r>
            <a:r>
              <a:rPr lang="es-ES" altLang="es-ES_tradnl" sz="6000" dirty="0">
                <a:solidFill>
                  <a:srgbClr val="0DB8C5"/>
                </a:solidFill>
                <a:latin typeface="Trebuchet MS" panose="020B0603020202020204" pitchFamily="34" charset="0"/>
                <a:ea typeface="Cambria" panose="02040503050406030204" pitchFamily="18" charset="0"/>
                <a:cs typeface="Arial" panose="020B0604020202020204" pitchFamily="34" charset="0"/>
              </a:rPr>
              <a:t> </a:t>
            </a:r>
            <a:endParaRPr lang="es-ES" altLang="es-ES_tradnl" sz="7200" dirty="0">
              <a:solidFill>
                <a:srgbClr val="32567E"/>
              </a:solidFill>
              <a:effectLst/>
              <a:latin typeface="Trebuchet MS" panose="020B0603020202020204" pitchFamily="34" charset="0"/>
              <a:ea typeface="Cambria" panose="02040503050406030204" pitchFamily="18" charset="0"/>
              <a:cs typeface="Arial" panose="020B0604020202020204" pitchFamily="34" charset="0"/>
            </a:endParaRPr>
          </a:p>
        </p:txBody>
      </p:sp>
      <p:cxnSp>
        <p:nvCxnSpPr>
          <p:cNvPr id="11" name="Conector recto 10">
            <a:extLst>
              <a:ext uri="{FF2B5EF4-FFF2-40B4-BE49-F238E27FC236}">
                <a16:creationId xmlns:a16="http://schemas.microsoft.com/office/drawing/2014/main" id="{8ABA3253-917A-40E0-86F2-110BC81C17AA}"/>
              </a:ext>
            </a:extLst>
          </p:cNvPr>
          <p:cNvCxnSpPr>
            <a:cxnSpLocks/>
          </p:cNvCxnSpPr>
          <p:nvPr/>
        </p:nvCxnSpPr>
        <p:spPr>
          <a:xfrm flipV="1">
            <a:off x="718457" y="1632572"/>
            <a:ext cx="0" cy="4550514"/>
          </a:xfrm>
          <a:prstGeom prst="line">
            <a:avLst/>
          </a:prstGeom>
          <a:ln w="34925">
            <a:gradFill>
              <a:gsLst>
                <a:gs pos="48000">
                  <a:srgbClr val="81C3DB"/>
                </a:gs>
                <a:gs pos="4000">
                  <a:schemeClr val="bg1">
                    <a:lumMod val="75000"/>
                    <a:alpha val="0"/>
                  </a:schemeClr>
                </a:gs>
                <a:gs pos="84000">
                  <a:srgbClr val="A6A8B6"/>
                </a:gs>
                <a:gs pos="100000">
                  <a:srgbClr val="81C3DB"/>
                </a:gs>
              </a:gsLst>
              <a:lin ang="540000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9530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F309395-34A6-4BCB-BC0D-A52FFFCA704C}"/>
              </a:ext>
            </a:extLst>
          </p:cNvPr>
          <p:cNvSpPr>
            <a:spLocks noGrp="1"/>
          </p:cNvSpPr>
          <p:nvPr>
            <p:ph type="title"/>
          </p:nvPr>
        </p:nvSpPr>
        <p:spPr/>
        <p:txBody>
          <a:bodyPr/>
          <a:lstStyle/>
          <a:p>
            <a:r>
              <a:rPr lang="es-ES" sz="2800" dirty="0"/>
              <a:t>pMDI</a:t>
            </a:r>
          </a:p>
        </p:txBody>
      </p:sp>
      <p:graphicFrame>
        <p:nvGraphicFramePr>
          <p:cNvPr id="14" name="Tabla 13">
            <a:extLst>
              <a:ext uri="{FF2B5EF4-FFF2-40B4-BE49-F238E27FC236}">
                <a16:creationId xmlns:a16="http://schemas.microsoft.com/office/drawing/2014/main" id="{3B130629-9C74-4938-B702-47E2AFF25D56}"/>
              </a:ext>
            </a:extLst>
          </p:cNvPr>
          <p:cNvGraphicFramePr>
            <a:graphicFrameLocks noGrp="1"/>
          </p:cNvGraphicFramePr>
          <p:nvPr/>
        </p:nvGraphicFramePr>
        <p:xfrm>
          <a:off x="457198" y="6375431"/>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endParaRPr lang="es-ES" sz="10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graphicFrame>
        <p:nvGraphicFramePr>
          <p:cNvPr id="19" name="Tabla 18">
            <a:extLst>
              <a:ext uri="{FF2B5EF4-FFF2-40B4-BE49-F238E27FC236}">
                <a16:creationId xmlns:a16="http://schemas.microsoft.com/office/drawing/2014/main" id="{AF4547B6-18EF-4BDD-9337-3D2810A42ECC}"/>
              </a:ext>
            </a:extLst>
          </p:cNvPr>
          <p:cNvGraphicFramePr>
            <a:graphicFrameLocks noGrp="1"/>
          </p:cNvGraphicFramePr>
          <p:nvPr>
            <p:extLst>
              <p:ext uri="{D42A27DB-BD31-4B8C-83A1-F6EECF244321}">
                <p14:modId xmlns:p14="http://schemas.microsoft.com/office/powerpoint/2010/main" val="2775880960"/>
              </p:ext>
            </p:extLst>
          </p:nvPr>
        </p:nvGraphicFramePr>
        <p:xfrm>
          <a:off x="0" y="6500974"/>
          <a:ext cx="8945942" cy="335280"/>
        </p:xfrm>
        <a:graphic>
          <a:graphicData uri="http://schemas.openxmlformats.org/drawingml/2006/table">
            <a:tbl>
              <a:tblPr firstRow="1" bandRow="1">
                <a:tableStyleId>{5C22544A-7EE6-4342-B048-85BDC9FD1C3A}</a:tableStyleId>
              </a:tblPr>
              <a:tblGrid>
                <a:gridCol w="8945942">
                  <a:extLst>
                    <a:ext uri="{9D8B030D-6E8A-4147-A177-3AD203B41FA5}">
                      <a16:colId xmlns:a16="http://schemas.microsoft.com/office/drawing/2014/main" val="921527063"/>
                    </a:ext>
                  </a:extLst>
                </a:gridCol>
              </a:tblGrid>
              <a:tr h="0">
                <a:tc>
                  <a:txBody>
                    <a:bodyPr/>
                    <a:lstStyle/>
                    <a:p>
                      <a:pPr>
                        <a:spcBef>
                          <a:spcPct val="0"/>
                        </a:spcBef>
                        <a:buNone/>
                        <a:defRPr/>
                      </a:pPr>
                      <a:r>
                        <a:rPr lang="es-ES" altLang="es-E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1. Áreas de asma de SEPAR, Área de enfermería de SEPAR, Departamento de asma ALAT. Consenso SEPAR-ALAT sobre terapia inhalada. Arch Bronconeumol. 2013;49(Supl. 1):2-14. 2. Dispositivo modulite. Imagen propiedad de GSK. </a:t>
                      </a: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20" name="5 CuadroTexto">
            <a:extLst>
              <a:ext uri="{FF2B5EF4-FFF2-40B4-BE49-F238E27FC236}">
                <a16:creationId xmlns:a16="http://schemas.microsoft.com/office/drawing/2014/main" id="{2970E662-BF10-42EE-AE5B-58F2550BBDE0}"/>
              </a:ext>
            </a:extLst>
          </p:cNvPr>
          <p:cNvSpPr txBox="1">
            <a:spLocks noChangeArrowheads="1"/>
          </p:cNvSpPr>
          <p:nvPr/>
        </p:nvSpPr>
        <p:spPr bwMode="auto">
          <a:xfrm>
            <a:off x="8498322" y="5854684"/>
            <a:ext cx="3982948" cy="329756"/>
          </a:xfrm>
          <a:prstGeom prst="rect">
            <a:avLst/>
          </a:prstGeom>
          <a:noFill/>
          <a:ln>
            <a:noFill/>
          </a:ln>
        </p:spPr>
        <p:txBody>
          <a:bodyPr anchor="b"/>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spcBef>
                <a:spcPct val="0"/>
              </a:spcBef>
              <a:buNone/>
              <a:defRPr/>
            </a:pPr>
            <a:r>
              <a:rPr lang="es-ES" altLang="es-ES" sz="800" b="1" dirty="0">
                <a:solidFill>
                  <a:schemeClr val="tx1">
                    <a:lumMod val="65000"/>
                    <a:lumOff val="35000"/>
                  </a:schemeClr>
                </a:solidFill>
                <a:latin typeface="+mn-lt"/>
                <a:cs typeface="Calibri" panose="020F0502020204030204" pitchFamily="34" charset="0"/>
              </a:rPr>
              <a:t>DPI: </a:t>
            </a:r>
            <a:r>
              <a:rPr lang="es-ES" altLang="es-ES" sz="800" dirty="0">
                <a:solidFill>
                  <a:schemeClr val="tx1">
                    <a:lumMod val="65000"/>
                    <a:lumOff val="35000"/>
                  </a:schemeClr>
                </a:solidFill>
                <a:latin typeface="+mn-lt"/>
                <a:cs typeface="Calibri" panose="020F0502020204030204" pitchFamily="34" charset="0"/>
              </a:rPr>
              <a:t>inhalador de polvo seco, </a:t>
            </a:r>
            <a:r>
              <a:rPr lang="es-ES" altLang="es-ES" sz="800" b="1" dirty="0">
                <a:solidFill>
                  <a:schemeClr val="tx1">
                    <a:lumMod val="65000"/>
                    <a:lumOff val="35000"/>
                  </a:schemeClr>
                </a:solidFill>
                <a:latin typeface="+mn-lt"/>
                <a:cs typeface="Calibri" panose="020F0502020204030204" pitchFamily="34" charset="0"/>
              </a:rPr>
              <a:t>pMDI: </a:t>
            </a:r>
            <a:r>
              <a:rPr lang="es-ES" altLang="es-ES" sz="800" dirty="0">
                <a:solidFill>
                  <a:schemeClr val="tx1">
                    <a:lumMod val="65000"/>
                    <a:lumOff val="35000"/>
                  </a:schemeClr>
                </a:solidFill>
                <a:latin typeface="+mn-lt"/>
                <a:cs typeface="Calibri" panose="020F0502020204030204" pitchFamily="34" charset="0"/>
              </a:rPr>
              <a:t>inhalador presurizado de dosis medida.</a:t>
            </a:r>
            <a:endParaRPr lang="es-ES" altLang="es-ES" sz="800" b="1" dirty="0">
              <a:solidFill>
                <a:schemeClr val="tx1">
                  <a:lumMod val="65000"/>
                  <a:lumOff val="35000"/>
                </a:schemeClr>
              </a:solidFill>
              <a:latin typeface="+mn-lt"/>
              <a:cs typeface="Calibri" panose="020F0502020204030204" pitchFamily="34" charset="0"/>
            </a:endParaRPr>
          </a:p>
        </p:txBody>
      </p:sp>
      <p:sp>
        <p:nvSpPr>
          <p:cNvPr id="21" name="TextBox 5">
            <a:extLst>
              <a:ext uri="{FF2B5EF4-FFF2-40B4-BE49-F238E27FC236}">
                <a16:creationId xmlns:a16="http://schemas.microsoft.com/office/drawing/2014/main" id="{45B399CE-EEE9-4929-8E0D-66C2D4120EDF}"/>
              </a:ext>
            </a:extLst>
          </p:cNvPr>
          <p:cNvSpPr txBox="1">
            <a:spLocks noChangeArrowheads="1"/>
          </p:cNvSpPr>
          <p:nvPr/>
        </p:nvSpPr>
        <p:spPr bwMode="auto">
          <a:xfrm>
            <a:off x="457198" y="1130075"/>
            <a:ext cx="1107061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1600">
                <a:solidFill>
                  <a:srgbClr val="404040"/>
                </a:solidFill>
                <a:cs typeface="Calibri" panose="020F050202020403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ES_tradnl" dirty="0">
                <a:solidFill>
                  <a:schemeClr val="bg1">
                    <a:lumMod val="50000"/>
                  </a:schemeClr>
                </a:solidFill>
                <a:latin typeface="Arial" panose="020B0604020202020204" pitchFamily="34" charset="0"/>
                <a:cs typeface="Arial" panose="020B0604020202020204" pitchFamily="34" charset="0"/>
              </a:rPr>
              <a:t>Compuestos por un cartucho presurizado y una carcasa externa sobre la que descansa la válvula del cartucho. En su interior, el fármaco está disuelto o en suspensión en el </a:t>
            </a:r>
            <a:r>
              <a:rPr lang="es-ES" altLang="es-ES_tradnl" b="1" dirty="0">
                <a:solidFill>
                  <a:schemeClr val="bg1">
                    <a:lumMod val="50000"/>
                  </a:schemeClr>
                </a:solidFill>
                <a:latin typeface="Arial" panose="020B0604020202020204" pitchFamily="34" charset="0"/>
                <a:cs typeface="Arial" panose="020B0604020202020204" pitchFamily="34" charset="0"/>
              </a:rPr>
              <a:t>propelente</a:t>
            </a:r>
            <a:r>
              <a:rPr lang="es-ES" altLang="es-ES_tradnl" dirty="0">
                <a:solidFill>
                  <a:schemeClr val="bg1">
                    <a:lumMod val="50000"/>
                  </a:schemeClr>
                </a:solidFill>
                <a:latin typeface="Arial" panose="020B0604020202020204" pitchFamily="34" charset="0"/>
                <a:cs typeface="Arial" panose="020B0604020202020204" pitchFamily="34" charset="0"/>
              </a:rPr>
              <a:t>.</a:t>
            </a:r>
            <a:r>
              <a:rPr lang="es-ES" altLang="es-ES" sz="1800" baseline="30000" dirty="0">
                <a:solidFill>
                  <a:schemeClr val="bg1">
                    <a:lumMod val="50000"/>
                  </a:schemeClr>
                </a:solidFill>
              </a:rPr>
              <a:t>1</a:t>
            </a:r>
            <a:endParaRPr lang="es-ES" altLang="es-ES" sz="1800" dirty="0">
              <a:solidFill>
                <a:schemeClr val="bg1">
                  <a:lumMod val="50000"/>
                </a:schemeClr>
              </a:solidFill>
            </a:endParaRPr>
          </a:p>
        </p:txBody>
      </p:sp>
      <p:grpSp>
        <p:nvGrpSpPr>
          <p:cNvPr id="39" name="Grupo 7">
            <a:extLst>
              <a:ext uri="{FF2B5EF4-FFF2-40B4-BE49-F238E27FC236}">
                <a16:creationId xmlns:a16="http://schemas.microsoft.com/office/drawing/2014/main" id="{918FCCE7-AC1C-4879-A931-835D969728D4}"/>
              </a:ext>
            </a:extLst>
          </p:cNvPr>
          <p:cNvGrpSpPr/>
          <p:nvPr/>
        </p:nvGrpSpPr>
        <p:grpSpPr>
          <a:xfrm>
            <a:off x="10291109" y="2322777"/>
            <a:ext cx="1811685" cy="1862773"/>
            <a:chOff x="6338971" y="1498609"/>
            <a:chExt cx="1358764" cy="1397080"/>
          </a:xfrm>
        </p:grpSpPr>
        <p:sp>
          <p:nvSpPr>
            <p:cNvPr id="43" name="12 Rectángulo">
              <a:extLst>
                <a:ext uri="{FF2B5EF4-FFF2-40B4-BE49-F238E27FC236}">
                  <a16:creationId xmlns:a16="http://schemas.microsoft.com/office/drawing/2014/main" id="{B6F6464F-A4DE-4559-9FE2-37C4DD90BD89}"/>
                </a:ext>
              </a:extLst>
            </p:cNvPr>
            <p:cNvSpPr/>
            <p:nvPr/>
          </p:nvSpPr>
          <p:spPr>
            <a:xfrm>
              <a:off x="6348393" y="2718765"/>
              <a:ext cx="1349342" cy="176924"/>
            </a:xfrm>
            <a:prstGeom prst="rect">
              <a:avLst/>
            </a:prstGeom>
          </p:spPr>
          <p:txBody>
            <a:bodyPr wrap="square">
              <a:spAutoFit/>
            </a:bodyPr>
            <a:lstStyle/>
            <a:p>
              <a:pPr algn="ctr" defTabSz="321439">
                <a:defRPr/>
              </a:pPr>
              <a:r>
                <a:rPr lang="es-ES_tradnl" sz="933" kern="0" dirty="0">
                  <a:solidFill>
                    <a:srgbClr val="595959"/>
                  </a:solidFill>
                  <a:cs typeface="Calibri" panose="020F0502020204030204" pitchFamily="34" charset="0"/>
                  <a:sym typeface="Avenir Medium"/>
                </a:rPr>
                <a:t>Imagen </a:t>
              </a:r>
              <a:r>
                <a:rPr lang="es-ES" sz="933" kern="0" dirty="0">
                  <a:solidFill>
                    <a:srgbClr val="595959"/>
                  </a:solidFill>
                  <a:cs typeface="Calibri" panose="020F0502020204030204" pitchFamily="34" charset="0"/>
                  <a:sym typeface="Avenir Medium"/>
                </a:rPr>
                <a:t>propiedad de GSK</a:t>
              </a:r>
              <a:r>
                <a:rPr lang="es-ES" sz="933" kern="0" baseline="30000" dirty="0">
                  <a:solidFill>
                    <a:srgbClr val="595959"/>
                  </a:solidFill>
                  <a:cs typeface="Calibri" panose="020F0502020204030204" pitchFamily="34" charset="0"/>
                  <a:sym typeface="Avenir Medium"/>
                </a:rPr>
                <a:t>2</a:t>
              </a:r>
              <a:endParaRPr lang="es-ES_tradnl" sz="933" kern="0" baseline="30000" dirty="0">
                <a:solidFill>
                  <a:srgbClr val="595959"/>
                </a:solidFill>
                <a:cs typeface="Calibri" panose="020F0502020204030204" pitchFamily="34" charset="0"/>
                <a:sym typeface="Avenir Medium"/>
              </a:endParaRPr>
            </a:p>
          </p:txBody>
        </p:sp>
        <p:pic>
          <p:nvPicPr>
            <p:cNvPr id="44" name="Imagen 20">
              <a:extLst>
                <a:ext uri="{FF2B5EF4-FFF2-40B4-BE49-F238E27FC236}">
                  <a16:creationId xmlns:a16="http://schemas.microsoft.com/office/drawing/2014/main" id="{FCD710A9-C676-4074-9143-D6D256988905}"/>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8971" y="1498609"/>
              <a:ext cx="1150133" cy="1323990"/>
            </a:xfrm>
            <a:prstGeom prst="rect">
              <a:avLst/>
            </a:prstGeom>
          </p:spPr>
        </p:pic>
      </p:grpSp>
      <p:sp>
        <p:nvSpPr>
          <p:cNvPr id="46" name="7 CuadroTexto">
            <a:extLst>
              <a:ext uri="{FF2B5EF4-FFF2-40B4-BE49-F238E27FC236}">
                <a16:creationId xmlns:a16="http://schemas.microsoft.com/office/drawing/2014/main" id="{71FFC956-269E-4BCD-9D96-66FC39C6E46A}"/>
              </a:ext>
            </a:extLst>
          </p:cNvPr>
          <p:cNvSpPr txBox="1">
            <a:spLocks noChangeArrowheads="1"/>
          </p:cNvSpPr>
          <p:nvPr/>
        </p:nvSpPr>
        <p:spPr bwMode="auto">
          <a:xfrm>
            <a:off x="625519" y="2675665"/>
            <a:ext cx="6797502" cy="3019770"/>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28594" indent="-228594">
              <a:lnSpc>
                <a:spcPts val="1627"/>
              </a:lnSpc>
              <a:spcBef>
                <a:spcPct val="0"/>
              </a:spcBef>
              <a:spcAft>
                <a:spcPts val="400"/>
              </a:spcAft>
              <a:buClr>
                <a:srgbClr val="FFC000"/>
              </a:buClr>
              <a:buFont typeface="Apple Color Emoji" pitchFamily="2" charset="0"/>
              <a:buChar char="🔸"/>
              <a:defRPr/>
            </a:pPr>
            <a:endParaRPr lang="es-ES_tradnl" sz="1600" baseline="30000" dirty="0">
              <a:solidFill>
                <a:schemeClr val="tx1">
                  <a:lumMod val="75000"/>
                  <a:lumOff val="25000"/>
                </a:schemeClr>
              </a:solidFill>
            </a:endParaRPr>
          </a:p>
        </p:txBody>
      </p:sp>
      <p:grpSp>
        <p:nvGrpSpPr>
          <p:cNvPr id="48" name="Grupo 8">
            <a:extLst>
              <a:ext uri="{FF2B5EF4-FFF2-40B4-BE49-F238E27FC236}">
                <a16:creationId xmlns:a16="http://schemas.microsoft.com/office/drawing/2014/main" id="{2BFF3622-31B3-48FD-B331-D2EBAC8320B4}"/>
              </a:ext>
            </a:extLst>
          </p:cNvPr>
          <p:cNvGrpSpPr/>
          <p:nvPr/>
        </p:nvGrpSpPr>
        <p:grpSpPr>
          <a:xfrm>
            <a:off x="341849" y="1894789"/>
            <a:ext cx="9679869" cy="4480642"/>
            <a:chOff x="805539" y="1441961"/>
            <a:chExt cx="5238402" cy="4330693"/>
          </a:xfrm>
        </p:grpSpPr>
        <p:sp>
          <p:nvSpPr>
            <p:cNvPr id="49" name="7 CuadroTexto">
              <a:extLst>
                <a:ext uri="{FF2B5EF4-FFF2-40B4-BE49-F238E27FC236}">
                  <a16:creationId xmlns:a16="http://schemas.microsoft.com/office/drawing/2014/main" id="{E898D40F-78CB-48A7-8FCF-4B76E5E2503F}"/>
                </a:ext>
              </a:extLst>
            </p:cNvPr>
            <p:cNvSpPr txBox="1">
              <a:spLocks noChangeArrowheads="1"/>
            </p:cNvSpPr>
            <p:nvPr/>
          </p:nvSpPr>
          <p:spPr bwMode="auto">
            <a:xfrm>
              <a:off x="805539" y="2217495"/>
              <a:ext cx="2805670" cy="3555159"/>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85750" indent="-285750" defTabSz="609585">
                <a:spcBef>
                  <a:spcPct val="0"/>
                </a:spcBef>
                <a:spcAft>
                  <a:spcPts val="933"/>
                </a:spcAft>
                <a:buClr>
                  <a:srgbClr val="E1CAB7"/>
                </a:buClr>
                <a:buSzPct val="150000"/>
                <a:defRPr/>
              </a:pPr>
              <a:r>
                <a:rPr lang="es-ES_tradnl" altLang="es-ES" sz="1600" b="1" dirty="0">
                  <a:solidFill>
                    <a:schemeClr val="bg1">
                      <a:lumMod val="50000"/>
                    </a:schemeClr>
                  </a:solidFill>
                </a:rPr>
                <a:t>No</a:t>
              </a:r>
              <a:r>
                <a:rPr lang="es-ES_tradnl" altLang="es-ES" sz="1600" dirty="0">
                  <a:solidFill>
                    <a:schemeClr val="bg1">
                      <a:lumMod val="50000"/>
                    </a:schemeClr>
                  </a:solidFill>
                </a:rPr>
                <a:t> necesitan </a:t>
              </a:r>
              <a:r>
                <a:rPr lang="es-ES_tradnl" altLang="es-ES" sz="1600" b="1" dirty="0">
                  <a:solidFill>
                    <a:schemeClr val="bg1">
                      <a:lumMod val="50000"/>
                    </a:schemeClr>
                  </a:solidFill>
                </a:rPr>
                <a:t>energía externa </a:t>
              </a:r>
              <a:r>
                <a:rPr lang="es-ES_tradnl" altLang="es-ES" sz="1600" dirty="0">
                  <a:solidFill>
                    <a:schemeClr val="bg1">
                      <a:lumMod val="50000"/>
                    </a:schemeClr>
                  </a:solidFill>
                </a:rPr>
                <a:t>para su funcionamiento. </a:t>
              </a:r>
              <a:r>
                <a:rPr lang="es-ES" altLang="es-ES" sz="1600" baseline="30000" dirty="0">
                  <a:solidFill>
                    <a:schemeClr val="bg1">
                      <a:lumMod val="50000"/>
                    </a:schemeClr>
                  </a:solidFill>
                </a:rPr>
                <a:t>1</a:t>
              </a:r>
              <a:endParaRPr lang="es-ES_tradnl"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Difícil </a:t>
              </a:r>
              <a:r>
                <a:rPr lang="es-ES_tradnl" altLang="es-ES" sz="1600" b="1" dirty="0">
                  <a:solidFill>
                    <a:schemeClr val="bg1">
                      <a:lumMod val="50000"/>
                    </a:schemeClr>
                  </a:solidFill>
                </a:rPr>
                <a:t>coordinación</a:t>
              </a:r>
              <a:r>
                <a:rPr lang="es-ES_tradnl" altLang="es-ES" sz="1600" dirty="0">
                  <a:solidFill>
                    <a:schemeClr val="bg1">
                      <a:lumMod val="50000"/>
                    </a:schemeClr>
                  </a:solidFill>
                </a:rPr>
                <a:t> pulsación e inspiración.</a:t>
              </a:r>
              <a:r>
                <a:rPr lang="es-ES" altLang="es-ES" sz="1600" baseline="30000" dirty="0">
                  <a:solidFill>
                    <a:schemeClr val="bg1">
                      <a:lumMod val="50000"/>
                    </a:schemeClr>
                  </a:solidFill>
                </a:rPr>
                <a:t>1</a:t>
              </a:r>
              <a:endParaRPr lang="es-ES_tradnl"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Dispositivos </a:t>
              </a:r>
              <a:r>
                <a:rPr lang="es-ES_tradnl" altLang="es-ES" sz="1600" b="1" dirty="0">
                  <a:solidFill>
                    <a:schemeClr val="bg1">
                      <a:lumMod val="50000"/>
                    </a:schemeClr>
                  </a:solidFill>
                </a:rPr>
                <a:t>portátiles, herméticos, económicos, de fácil transporte y difícil contaminación</a:t>
              </a:r>
              <a:r>
                <a:rPr lang="es-ES_tradnl" altLang="es-ES" sz="1600" dirty="0">
                  <a:solidFill>
                    <a:schemeClr val="bg1">
                      <a:lumMod val="50000"/>
                    </a:schemeClr>
                  </a:solidFill>
                </a:rPr>
                <a:t>. Tienen una </a:t>
              </a:r>
              <a:r>
                <a:rPr lang="es-ES_tradnl" altLang="es-ES" sz="1600" b="1" dirty="0">
                  <a:solidFill>
                    <a:schemeClr val="bg1">
                      <a:lumMod val="50000"/>
                    </a:schemeClr>
                  </a:solidFill>
                </a:rPr>
                <a:t>limpieza</a:t>
              </a:r>
              <a:r>
                <a:rPr lang="es-ES_tradnl" altLang="es-ES" sz="1600" dirty="0">
                  <a:solidFill>
                    <a:schemeClr val="bg1">
                      <a:lumMod val="50000"/>
                    </a:schemeClr>
                  </a:solidFill>
                </a:rPr>
                <a:t> y mantenimiento sencillos.</a:t>
              </a:r>
              <a:r>
                <a:rPr lang="es-ES_tradnl" altLang="es-ES" sz="1600" baseline="30000" dirty="0">
                  <a:solidFill>
                    <a:schemeClr val="bg1">
                      <a:lumMod val="50000"/>
                    </a:schemeClr>
                  </a:solidFill>
                </a:rPr>
                <a:t>1</a:t>
              </a:r>
            </a:p>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Requiere agitarlo antes de inhalar</a:t>
              </a:r>
              <a:r>
                <a:rPr lang="es-ES" altLang="es-ES" sz="1600" baseline="30000" dirty="0">
                  <a:solidFill>
                    <a:schemeClr val="bg1">
                      <a:lumMod val="50000"/>
                    </a:schemeClr>
                  </a:solidFill>
                </a:rPr>
                <a:t>1</a:t>
              </a:r>
              <a:endParaRPr lang="es-ES_tradnl"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Dosis liberada y tamaño de partículas independiente de la maniobra inhalatoria, dosis </a:t>
              </a:r>
              <a:r>
                <a:rPr lang="es-ES_tradnl" altLang="es-ES" sz="1600" b="1" dirty="0">
                  <a:solidFill>
                    <a:schemeClr val="bg1">
                      <a:lumMod val="50000"/>
                    </a:schemeClr>
                  </a:solidFill>
                </a:rPr>
                <a:t>conocidas exactas y reproducibles</a:t>
              </a:r>
              <a:r>
                <a:rPr lang="es-ES_tradnl" altLang="es-ES" sz="1600" dirty="0">
                  <a:solidFill>
                    <a:schemeClr val="bg1">
                      <a:lumMod val="50000"/>
                    </a:schemeClr>
                  </a:solidFill>
                </a:rPr>
                <a:t>.</a:t>
              </a:r>
              <a:r>
                <a:rPr lang="es-ES_tradnl" altLang="es-ES" sz="1600" baseline="30000" dirty="0">
                  <a:solidFill>
                    <a:schemeClr val="bg1">
                      <a:lumMod val="50000"/>
                    </a:schemeClr>
                  </a:solidFill>
                </a:rPr>
                <a:t>1</a:t>
              </a:r>
              <a:endParaRPr lang="es-ES_tradnl" altLang="es-ES" sz="1600" dirty="0">
                <a:solidFill>
                  <a:schemeClr val="bg1">
                    <a:lumMod val="50000"/>
                  </a:schemeClr>
                </a:solidFill>
              </a:endParaRPr>
            </a:p>
          </p:txBody>
        </p:sp>
        <p:sp>
          <p:nvSpPr>
            <p:cNvPr id="50" name="Rectángulo 5">
              <a:extLst>
                <a:ext uri="{FF2B5EF4-FFF2-40B4-BE49-F238E27FC236}">
                  <a16:creationId xmlns:a16="http://schemas.microsoft.com/office/drawing/2014/main" id="{85B2B9A0-1D31-4D21-9867-5C1748C580D3}"/>
                </a:ext>
              </a:extLst>
            </p:cNvPr>
            <p:cNvSpPr>
              <a:spLocks noChangeArrowheads="1"/>
            </p:cNvSpPr>
            <p:nvPr/>
          </p:nvSpPr>
          <p:spPr bwMode="auto">
            <a:xfrm>
              <a:off x="933742" y="1441961"/>
              <a:ext cx="4528027" cy="37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t">
              <a:sp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ct val="0"/>
                </a:spcBef>
                <a:buNone/>
              </a:pPr>
              <a:r>
                <a:rPr lang="es-ES" altLang="es-ES" b="1" spc="-40" dirty="0">
                  <a:solidFill>
                    <a:schemeClr val="accent1"/>
                  </a:solidFill>
                  <a:latin typeface="Trebuchet MS" panose="020B0603020202020204" pitchFamily="34" charset="0"/>
                  <a:ea typeface="Cambria" panose="02040503050406030204" pitchFamily="18" charset="0"/>
                </a:rPr>
                <a:t>CARACTERÍSTICAS GENERALES</a:t>
              </a:r>
              <a:endParaRPr lang="es-ES" altLang="es-ES" b="1" spc="-40" baseline="30000" dirty="0">
                <a:solidFill>
                  <a:schemeClr val="accent1"/>
                </a:solidFill>
                <a:latin typeface="Trebuchet MS" panose="020B0603020202020204" pitchFamily="34" charset="0"/>
                <a:ea typeface="Cambria" panose="02040503050406030204" pitchFamily="18" charset="0"/>
              </a:endParaRPr>
            </a:p>
          </p:txBody>
        </p:sp>
        <p:cxnSp>
          <p:nvCxnSpPr>
            <p:cNvPr id="51" name="Conector recto 41">
              <a:extLst>
                <a:ext uri="{FF2B5EF4-FFF2-40B4-BE49-F238E27FC236}">
                  <a16:creationId xmlns:a16="http://schemas.microsoft.com/office/drawing/2014/main" id="{CFF3F207-6C06-4FE6-9C08-DEBFCA755C66}"/>
                </a:ext>
              </a:extLst>
            </p:cNvPr>
            <p:cNvCxnSpPr>
              <a:cxnSpLocks/>
            </p:cNvCxnSpPr>
            <p:nvPr/>
          </p:nvCxnSpPr>
          <p:spPr>
            <a:xfrm flipH="1">
              <a:off x="923332" y="1981392"/>
              <a:ext cx="5120609"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pSp>
      <p:sp>
        <p:nvSpPr>
          <p:cNvPr id="22" name="7 CuadroTexto">
            <a:extLst>
              <a:ext uri="{FF2B5EF4-FFF2-40B4-BE49-F238E27FC236}">
                <a16:creationId xmlns:a16="http://schemas.microsoft.com/office/drawing/2014/main" id="{B1F1877C-73D2-4A07-AFB3-00520A54288D}"/>
              </a:ext>
            </a:extLst>
          </p:cNvPr>
          <p:cNvSpPr txBox="1">
            <a:spLocks noChangeArrowheads="1"/>
          </p:cNvSpPr>
          <p:nvPr/>
        </p:nvSpPr>
        <p:spPr bwMode="auto">
          <a:xfrm>
            <a:off x="5305292" y="2714911"/>
            <a:ext cx="5010983" cy="3678255"/>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Muestran </a:t>
            </a:r>
            <a:r>
              <a:rPr lang="es-ES_tradnl" altLang="es-ES" sz="1600" b="1" dirty="0">
                <a:solidFill>
                  <a:schemeClr val="bg1">
                    <a:lumMod val="50000"/>
                  </a:schemeClr>
                </a:solidFill>
              </a:rPr>
              <a:t>alto depósito orofaríngeo </a:t>
            </a:r>
            <a:r>
              <a:rPr lang="es-ES_tradnl" altLang="es-ES" sz="1600" dirty="0">
                <a:solidFill>
                  <a:schemeClr val="bg1">
                    <a:lumMod val="50000"/>
                  </a:schemeClr>
                </a:solidFill>
              </a:rPr>
              <a:t>y un </a:t>
            </a:r>
            <a:r>
              <a:rPr lang="es-ES_tradnl" altLang="es-ES" sz="1600" b="1" dirty="0">
                <a:solidFill>
                  <a:schemeClr val="bg1">
                    <a:lumMod val="50000"/>
                  </a:schemeClr>
                </a:solidFill>
              </a:rPr>
              <a:t>bajo depósito pulmonar</a:t>
            </a:r>
            <a:r>
              <a:rPr lang="es-ES_tradnl" altLang="es-ES" sz="1600" dirty="0">
                <a:solidFill>
                  <a:schemeClr val="bg1">
                    <a:lumMod val="50000"/>
                  </a:schemeClr>
                </a:solidFill>
              </a:rPr>
              <a:t>.</a:t>
            </a:r>
            <a:r>
              <a:rPr lang="es-ES_tradnl" altLang="es-ES" sz="1600" baseline="30000" dirty="0">
                <a:solidFill>
                  <a:schemeClr val="bg1">
                    <a:lumMod val="50000"/>
                  </a:schemeClr>
                </a:solidFill>
              </a:rPr>
              <a:t>1</a:t>
            </a:r>
            <a:endParaRPr lang="es-ES_tradnl"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Posible </a:t>
            </a:r>
            <a:r>
              <a:rPr lang="es-ES_tradnl" altLang="es-ES" sz="1600" b="1" dirty="0">
                <a:solidFill>
                  <a:schemeClr val="bg1">
                    <a:lumMod val="50000"/>
                  </a:schemeClr>
                </a:solidFill>
              </a:rPr>
              <a:t>efecto frío-freón </a:t>
            </a:r>
            <a:r>
              <a:rPr lang="es-ES_tradnl" altLang="es-ES" sz="1600" dirty="0">
                <a:solidFill>
                  <a:schemeClr val="bg1">
                    <a:lumMod val="50000"/>
                  </a:schemeClr>
                </a:solidFill>
              </a:rPr>
              <a:t>y a veces irritante por la </a:t>
            </a:r>
            <a:r>
              <a:rPr lang="es-ES_tradnl" altLang="es-ES" sz="1600" b="1" dirty="0">
                <a:solidFill>
                  <a:schemeClr val="bg1">
                    <a:lumMod val="50000"/>
                  </a:schemeClr>
                </a:solidFill>
              </a:rPr>
              <a:t>presencia de propelentes</a:t>
            </a:r>
            <a:r>
              <a:rPr lang="es-ES_tradnl" altLang="es-ES" sz="1600" dirty="0">
                <a:solidFill>
                  <a:schemeClr val="bg1">
                    <a:lumMod val="50000"/>
                  </a:schemeClr>
                </a:solidFill>
              </a:rPr>
              <a:t>, pero se </a:t>
            </a:r>
            <a:r>
              <a:rPr lang="es-ES_tradnl" altLang="es-ES" sz="1600" b="1" dirty="0">
                <a:solidFill>
                  <a:schemeClr val="bg1">
                    <a:lumMod val="50000"/>
                  </a:schemeClr>
                </a:solidFill>
              </a:rPr>
              <a:t>percibe la inhalación </a:t>
            </a:r>
            <a:r>
              <a:rPr lang="es-ES_tradnl" altLang="es-ES" sz="1600" dirty="0">
                <a:solidFill>
                  <a:schemeClr val="bg1">
                    <a:lumMod val="50000"/>
                  </a:schemeClr>
                </a:solidFill>
              </a:rPr>
              <a:t>del fármaco.</a:t>
            </a:r>
            <a:r>
              <a:rPr lang="es-ES_tradnl" altLang="es-ES" sz="1600" baseline="30000" dirty="0">
                <a:solidFill>
                  <a:schemeClr val="bg1">
                    <a:lumMod val="50000"/>
                  </a:schemeClr>
                </a:solidFill>
              </a:rPr>
              <a:t> 1</a:t>
            </a:r>
            <a:r>
              <a:rPr lang="es-ES_tradnl" altLang="es-ES" sz="1600" dirty="0">
                <a:solidFill>
                  <a:schemeClr val="bg1">
                    <a:lumMod val="50000"/>
                  </a:schemeClr>
                </a:solidFill>
              </a:rPr>
              <a:t> </a:t>
            </a:r>
          </a:p>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Deterioro </a:t>
            </a:r>
            <a:r>
              <a:rPr lang="es-ES_tradnl" altLang="es-ES" sz="1600" b="1" dirty="0">
                <a:solidFill>
                  <a:schemeClr val="bg1">
                    <a:lumMod val="50000"/>
                  </a:schemeClr>
                </a:solidFill>
              </a:rPr>
              <a:t>de la capa </a:t>
            </a:r>
            <a:r>
              <a:rPr lang="es-ES_tradnl" altLang="es-ES" sz="1600" dirty="0">
                <a:solidFill>
                  <a:schemeClr val="bg1">
                    <a:lumMod val="50000"/>
                  </a:schemeClr>
                </a:solidFill>
              </a:rPr>
              <a:t>de </a:t>
            </a:r>
            <a:r>
              <a:rPr lang="es-ES_tradnl" altLang="es-ES" sz="1600" b="1" dirty="0">
                <a:solidFill>
                  <a:schemeClr val="bg1">
                    <a:lumMod val="50000"/>
                  </a:schemeClr>
                </a:solidFill>
              </a:rPr>
              <a:t>ozono</a:t>
            </a:r>
            <a:r>
              <a:rPr lang="es-ES_tradnl" altLang="es-ES" sz="1600" dirty="0">
                <a:solidFill>
                  <a:schemeClr val="bg1">
                    <a:lumMod val="50000"/>
                  </a:schemeClr>
                </a:solidFill>
              </a:rPr>
              <a:t>.</a:t>
            </a:r>
            <a:r>
              <a:rPr lang="es-ES_tradnl" altLang="es-ES" sz="1600" baseline="30000" dirty="0">
                <a:solidFill>
                  <a:schemeClr val="bg1">
                    <a:lumMod val="50000"/>
                  </a:schemeClr>
                </a:solidFill>
              </a:rPr>
              <a:t>1</a:t>
            </a:r>
            <a:endParaRPr lang="es-ES_tradnl" altLang="es-ES" sz="1600" b="1" dirty="0">
              <a:solidFill>
                <a:schemeClr val="bg1">
                  <a:lumMod val="50000"/>
                </a:schemeClr>
              </a:solidFill>
            </a:endParaRPr>
          </a:p>
          <a:p>
            <a:pPr marL="285750" indent="-285750" defTabSz="609585">
              <a:spcBef>
                <a:spcPct val="0"/>
              </a:spcBef>
              <a:spcAft>
                <a:spcPts val="933"/>
              </a:spcAft>
              <a:buClr>
                <a:srgbClr val="E1CAB7"/>
              </a:buClr>
              <a:buSzPct val="150000"/>
              <a:defRPr/>
            </a:pPr>
            <a:r>
              <a:rPr lang="es-ES_tradnl" altLang="es-ES" sz="1600" dirty="0">
                <a:solidFill>
                  <a:schemeClr val="bg1">
                    <a:lumMod val="50000"/>
                  </a:schemeClr>
                </a:solidFill>
              </a:rPr>
              <a:t>Precisa</a:t>
            </a:r>
            <a:r>
              <a:rPr lang="es-ES_tradnl" altLang="es-ES" sz="1600" b="1" dirty="0">
                <a:solidFill>
                  <a:schemeClr val="bg1">
                    <a:lumMod val="50000"/>
                  </a:schemeClr>
                </a:solidFill>
              </a:rPr>
              <a:t> flujos bajos (&lt;20 l/min) </a:t>
            </a:r>
            <a:r>
              <a:rPr lang="es-ES_tradnl" altLang="es-ES" sz="1600" dirty="0">
                <a:solidFill>
                  <a:schemeClr val="bg1">
                    <a:lumMod val="50000"/>
                  </a:schemeClr>
                </a:solidFill>
              </a:rPr>
              <a:t>y además es adaptable a </a:t>
            </a:r>
            <a:r>
              <a:rPr lang="es-ES_tradnl" altLang="es-ES" sz="1600" b="1" dirty="0">
                <a:solidFill>
                  <a:schemeClr val="bg1">
                    <a:lumMod val="50000"/>
                  </a:schemeClr>
                </a:solidFill>
              </a:rPr>
              <a:t>circuitos de ventilación asistida, </a:t>
            </a:r>
            <a:r>
              <a:rPr lang="es-ES_tradnl" altLang="es-ES" sz="1600" dirty="0">
                <a:solidFill>
                  <a:schemeClr val="bg1">
                    <a:lumMod val="50000"/>
                  </a:schemeClr>
                </a:solidFill>
              </a:rPr>
              <a:t>aunque en algunos casos existe la </a:t>
            </a:r>
            <a:r>
              <a:rPr lang="es-ES_tradnl" altLang="es-ES" sz="1600" b="1" dirty="0">
                <a:solidFill>
                  <a:schemeClr val="bg1">
                    <a:lumMod val="50000"/>
                  </a:schemeClr>
                </a:solidFill>
              </a:rPr>
              <a:t>necesidad de usar cámaras.</a:t>
            </a:r>
            <a:r>
              <a:rPr lang="es-ES_tradnl" altLang="es-ES" sz="1600" baseline="30000" dirty="0">
                <a:solidFill>
                  <a:schemeClr val="bg1">
                    <a:lumMod val="50000"/>
                  </a:schemeClr>
                </a:solidFill>
              </a:rPr>
              <a:t> 1</a:t>
            </a:r>
            <a:endParaRPr lang="es-ES_tradnl" altLang="es-ES" sz="1600" b="1" dirty="0">
              <a:solidFill>
                <a:schemeClr val="bg1">
                  <a:lumMod val="50000"/>
                </a:schemeClr>
              </a:solidFill>
            </a:endParaRPr>
          </a:p>
        </p:txBody>
      </p:sp>
    </p:spTree>
    <p:extLst>
      <p:ext uri="{BB962C8B-B14F-4D97-AF65-F5344CB8AC3E}">
        <p14:creationId xmlns:p14="http://schemas.microsoft.com/office/powerpoint/2010/main" val="144819096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F309395-34A6-4BCB-BC0D-A52FFFCA704C}"/>
              </a:ext>
            </a:extLst>
          </p:cNvPr>
          <p:cNvSpPr>
            <a:spLocks noGrp="1"/>
          </p:cNvSpPr>
          <p:nvPr>
            <p:ph type="title"/>
          </p:nvPr>
        </p:nvSpPr>
        <p:spPr/>
        <p:txBody>
          <a:bodyPr/>
          <a:lstStyle/>
          <a:p>
            <a:r>
              <a:rPr lang="es-ES" sz="2800" dirty="0"/>
              <a:t>DPI MULTIDOSIS</a:t>
            </a:r>
            <a:br>
              <a:rPr lang="es-ES" sz="2800" dirty="0"/>
            </a:br>
            <a:endParaRPr lang="es-ES" sz="2800" dirty="0"/>
          </a:p>
        </p:txBody>
      </p:sp>
      <p:graphicFrame>
        <p:nvGraphicFramePr>
          <p:cNvPr id="14" name="Tabla 13">
            <a:extLst>
              <a:ext uri="{FF2B5EF4-FFF2-40B4-BE49-F238E27FC236}">
                <a16:creationId xmlns:a16="http://schemas.microsoft.com/office/drawing/2014/main" id="{3B130629-9C74-4938-B702-47E2AFF25D56}"/>
              </a:ext>
            </a:extLst>
          </p:cNvPr>
          <p:cNvGraphicFramePr>
            <a:graphicFrameLocks noGrp="1"/>
          </p:cNvGraphicFramePr>
          <p:nvPr/>
        </p:nvGraphicFramePr>
        <p:xfrm>
          <a:off x="457198" y="6375431"/>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endParaRPr lang="es-ES" sz="10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graphicFrame>
        <p:nvGraphicFramePr>
          <p:cNvPr id="19" name="Tabla 18">
            <a:extLst>
              <a:ext uri="{FF2B5EF4-FFF2-40B4-BE49-F238E27FC236}">
                <a16:creationId xmlns:a16="http://schemas.microsoft.com/office/drawing/2014/main" id="{AF4547B6-18EF-4BDD-9337-3D2810A42ECC}"/>
              </a:ext>
            </a:extLst>
          </p:cNvPr>
          <p:cNvGraphicFramePr>
            <a:graphicFrameLocks noGrp="1"/>
          </p:cNvGraphicFramePr>
          <p:nvPr/>
        </p:nvGraphicFramePr>
        <p:xfrm>
          <a:off x="284206" y="6143198"/>
          <a:ext cx="11669902" cy="701040"/>
        </p:xfrm>
        <a:graphic>
          <a:graphicData uri="http://schemas.openxmlformats.org/drawingml/2006/table">
            <a:tbl>
              <a:tblPr firstRow="1" bandRow="1">
                <a:tableStyleId>{5C22544A-7EE6-4342-B048-85BDC9FD1C3A}</a:tableStyleId>
              </a:tblPr>
              <a:tblGrid>
                <a:gridCol w="11669902">
                  <a:extLst>
                    <a:ext uri="{9D8B030D-6E8A-4147-A177-3AD203B41FA5}">
                      <a16:colId xmlns:a16="http://schemas.microsoft.com/office/drawing/2014/main" val="921527063"/>
                    </a:ext>
                  </a:extLst>
                </a:gridCol>
              </a:tblGrid>
              <a:tr h="370840">
                <a:tc>
                  <a:txBody>
                    <a:bodyPr/>
                    <a:lstStyle/>
                    <a:p>
                      <a:pPr>
                        <a:lnSpc>
                          <a:spcPts val="800"/>
                        </a:lnSpc>
                      </a:pPr>
                      <a:r>
                        <a:rPr lang="da-DK" sz="800" b="0" baseline="0" dirty="0">
                          <a:solidFill>
                            <a:schemeClr val="tx1">
                              <a:lumMod val="50000"/>
                              <a:lumOff val="50000"/>
                            </a:schemeClr>
                          </a:solidFill>
                          <a:latin typeface="Arial" panose="020B0604020202020204" pitchFamily="34" charset="0"/>
                          <a:cs typeface="Arial" panose="020B0604020202020204" pitchFamily="34" charset="0"/>
                        </a:rPr>
                        <a:t>1.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Áreas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asma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SEPAR,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Área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enfermería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SEPAR,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Departamento</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asma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ALAT.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Consenso</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SEPAR-ALAT sobre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terapia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inhalada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Arch</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Bronconeumol</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2013;49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Supl</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1):2-14. 2.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Sociedad</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Española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Neumología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y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Cirugía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Torácica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SEPAR.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Inhalando</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sonrisas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Algo</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más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sobre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inhaladores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SEPAR 2012. Acceso enero 2021. Disponible en: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https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www.separ.es</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/node/699.  3. Oxis Turbuhaler 4,5 µg/INHALACIÓN POLVO PARA INHALACIÓN. Acceso enero 2021. Disponible en: https://cima.aemps.es/cima/publico/detalle.html?nregistro=61666. 4. Dispositivo accuhaler. Imagen propiedad de GSK. 5. Gibiter Easyhaler 160 µg/4,5 µg/INHALACIÓN POLVO PARA INHALACIÓN. Acceso enero 2021. Disponible en: https://cima.aemps.es/cima/publico/detalle.html?nregistro=78813. 6.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Eklira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Genuair</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332 µg POLVO PARA INHALACIÓN. Acceso enero 2021. Disponible en:</a:t>
                      </a:r>
                      <a:br>
                        <a:rPr lang="da-DK" sz="800" b="0" baseline="0" dirty="0">
                          <a:solidFill>
                            <a:schemeClr val="tx1">
                              <a:lumMod val="50000"/>
                              <a:lumOff val="50000"/>
                            </a:schemeClr>
                          </a:solidFill>
                          <a:latin typeface="Arial" panose="020B0604020202020204" pitchFamily="34" charset="0"/>
                          <a:cs typeface="Arial" panose="020B0604020202020204" pitchFamily="34" charset="0"/>
                        </a:rPr>
                      </a:br>
                      <a:r>
                        <a:rPr lang="da-DK" sz="800" b="0" baseline="0" dirty="0">
                          <a:solidFill>
                            <a:schemeClr val="tx1">
                              <a:lumMod val="50000"/>
                              <a:lumOff val="50000"/>
                            </a:schemeClr>
                          </a:solidFill>
                          <a:latin typeface="Arial" panose="020B0604020202020204" pitchFamily="34" charset="0"/>
                          <a:cs typeface="Arial" panose="020B0604020202020204" pitchFamily="34" charset="0"/>
                        </a:rPr>
                        <a:t> https://cima.aemps.es/cima/publico/detalle.html?nregistro=12778002. 7.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Dispositivo</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nexthaler</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Imagen</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propiedad</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GSK. 9. BiResp Spiromax 160 µg/4,5 µg POLVO PARA INHALACIÓN. </a:t>
                      </a:r>
                      <a:br>
                        <a:rPr lang="da-DK" sz="800" b="0" baseline="0" dirty="0">
                          <a:solidFill>
                            <a:schemeClr val="tx1">
                              <a:lumMod val="50000"/>
                              <a:lumOff val="50000"/>
                            </a:schemeClr>
                          </a:solidFill>
                          <a:latin typeface="Arial" panose="020B0604020202020204" pitchFamily="34" charset="0"/>
                          <a:cs typeface="Arial" panose="020B0604020202020204" pitchFamily="34" charset="0"/>
                        </a:rPr>
                      </a:br>
                      <a:r>
                        <a:rPr lang="da-DK" sz="800" b="0" baseline="0" dirty="0">
                          <a:solidFill>
                            <a:schemeClr val="tx1">
                              <a:lumMod val="50000"/>
                              <a:lumOff val="50000"/>
                            </a:schemeClr>
                          </a:solidFill>
                          <a:latin typeface="Arial" panose="020B0604020202020204" pitchFamily="34" charset="0"/>
                          <a:cs typeface="Arial" panose="020B0604020202020204" pitchFamily="34" charset="0"/>
                        </a:rPr>
                        <a:t>Acceso enero 2021. Disponible en: https://cima.aemps.es/cima/publico/detalle.html?nregistro=114921001. 8. 9.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Dispositivo</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Ellipta</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Imagen</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a:t>
                      </a:r>
                      <a:r>
                        <a:rPr lang="da-DK" sz="800" b="0" baseline="0" dirty="0" err="1">
                          <a:solidFill>
                            <a:schemeClr val="tx1">
                              <a:lumMod val="50000"/>
                              <a:lumOff val="50000"/>
                            </a:schemeClr>
                          </a:solidFill>
                          <a:latin typeface="Arial" panose="020B0604020202020204" pitchFamily="34" charset="0"/>
                          <a:cs typeface="Arial" panose="020B0604020202020204" pitchFamily="34" charset="0"/>
                        </a:rPr>
                        <a:t>propiedad</a:t>
                      </a:r>
                      <a:r>
                        <a:rPr lang="da-DK" sz="800" b="0" baseline="0" dirty="0">
                          <a:solidFill>
                            <a:schemeClr val="tx1">
                              <a:lumMod val="50000"/>
                              <a:lumOff val="50000"/>
                            </a:schemeClr>
                          </a:solidFill>
                          <a:latin typeface="Arial" panose="020B0604020202020204" pitchFamily="34" charset="0"/>
                          <a:cs typeface="Arial" panose="020B0604020202020204" pitchFamily="34" charset="0"/>
                        </a:rPr>
                        <a:t> de GSK.</a:t>
                      </a: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20" name="5 CuadroTexto">
            <a:extLst>
              <a:ext uri="{FF2B5EF4-FFF2-40B4-BE49-F238E27FC236}">
                <a16:creationId xmlns:a16="http://schemas.microsoft.com/office/drawing/2014/main" id="{2970E662-BF10-42EE-AE5B-58F2550BBDE0}"/>
              </a:ext>
            </a:extLst>
          </p:cNvPr>
          <p:cNvSpPr txBox="1">
            <a:spLocks noChangeArrowheads="1"/>
          </p:cNvSpPr>
          <p:nvPr/>
        </p:nvSpPr>
        <p:spPr bwMode="auto">
          <a:xfrm>
            <a:off x="8234762" y="5650297"/>
            <a:ext cx="3675095" cy="265715"/>
          </a:xfrm>
          <a:prstGeom prst="rect">
            <a:avLst/>
          </a:prstGeom>
          <a:noFill/>
          <a:ln>
            <a:noFill/>
          </a:ln>
        </p:spPr>
        <p:txBody>
          <a:bodyPr anchor="b"/>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a:spcBef>
                <a:spcPct val="0"/>
              </a:spcBef>
              <a:buNone/>
              <a:defRPr/>
            </a:pPr>
            <a:r>
              <a:rPr lang="es-ES" altLang="es-ES" sz="800" b="1" dirty="0">
                <a:solidFill>
                  <a:schemeClr val="tx1">
                    <a:lumMod val="65000"/>
                    <a:lumOff val="35000"/>
                  </a:schemeClr>
                </a:solidFill>
                <a:latin typeface="+mn-lt"/>
                <a:cs typeface="Calibri" panose="020F0502020204030204" pitchFamily="34" charset="0"/>
              </a:rPr>
              <a:t>DPI: </a:t>
            </a:r>
            <a:r>
              <a:rPr lang="es-ES" altLang="es-ES" sz="800" dirty="0">
                <a:solidFill>
                  <a:schemeClr val="tx1">
                    <a:lumMod val="65000"/>
                    <a:lumOff val="35000"/>
                  </a:schemeClr>
                </a:solidFill>
                <a:latin typeface="+mn-lt"/>
                <a:cs typeface="Calibri" panose="020F0502020204030204" pitchFamily="34" charset="0"/>
              </a:rPr>
              <a:t>inhalador de polvo seco, </a:t>
            </a:r>
            <a:r>
              <a:rPr lang="es-ES" altLang="es-ES" sz="800" b="1" dirty="0">
                <a:solidFill>
                  <a:schemeClr val="tx1">
                    <a:lumMod val="65000"/>
                    <a:lumOff val="35000"/>
                  </a:schemeClr>
                </a:solidFill>
                <a:latin typeface="+mn-lt"/>
                <a:cs typeface="Calibri" panose="020F0502020204030204" pitchFamily="34" charset="0"/>
              </a:rPr>
              <a:t>pMDI: </a:t>
            </a:r>
            <a:r>
              <a:rPr lang="es-ES" altLang="es-ES" sz="800" dirty="0">
                <a:solidFill>
                  <a:schemeClr val="tx1">
                    <a:lumMod val="65000"/>
                    <a:lumOff val="35000"/>
                  </a:schemeClr>
                </a:solidFill>
                <a:latin typeface="+mn-lt"/>
                <a:cs typeface="Calibri" panose="020F0502020204030204" pitchFamily="34" charset="0"/>
              </a:rPr>
              <a:t>inhalador presurizado de dosis medida.</a:t>
            </a:r>
            <a:endParaRPr lang="es-ES" altLang="es-ES" sz="800" b="1" dirty="0">
              <a:solidFill>
                <a:schemeClr val="tx1">
                  <a:lumMod val="65000"/>
                  <a:lumOff val="35000"/>
                </a:schemeClr>
              </a:solidFill>
              <a:latin typeface="+mn-lt"/>
              <a:cs typeface="Calibri" panose="020F0502020204030204" pitchFamily="34" charset="0"/>
            </a:endParaRPr>
          </a:p>
        </p:txBody>
      </p:sp>
      <p:sp>
        <p:nvSpPr>
          <p:cNvPr id="21" name="TextBox 5">
            <a:extLst>
              <a:ext uri="{FF2B5EF4-FFF2-40B4-BE49-F238E27FC236}">
                <a16:creationId xmlns:a16="http://schemas.microsoft.com/office/drawing/2014/main" id="{45B399CE-EEE9-4929-8E0D-66C2D4120EDF}"/>
              </a:ext>
            </a:extLst>
          </p:cNvPr>
          <p:cNvSpPr txBox="1">
            <a:spLocks noChangeArrowheads="1"/>
          </p:cNvSpPr>
          <p:nvPr/>
        </p:nvSpPr>
        <p:spPr bwMode="auto">
          <a:xfrm>
            <a:off x="457198" y="1291743"/>
            <a:ext cx="110706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1600">
                <a:solidFill>
                  <a:srgbClr val="404040"/>
                </a:solidFill>
                <a:cs typeface="Calibri" panose="020F0502020204030204" pitchFamily="34" charset="0"/>
              </a:defRPr>
            </a:lvl1pPr>
            <a:lvl2pPr marL="742950" indent="-285750">
              <a:defRPr>
                <a:latin typeface="Arial" panose="020B0604020202020204" pitchFamily="34" charset="0"/>
                <a:cs typeface="Arial" panose="020B0604020202020204" pitchFamily="34" charset="0"/>
              </a:defRPr>
            </a:lvl2pPr>
            <a:lvl3pPr marL="1143000" indent="-228600">
              <a:defRPr>
                <a:latin typeface="Arial" panose="020B0604020202020204" pitchFamily="34" charset="0"/>
                <a:cs typeface="Arial" panose="020B0604020202020204" pitchFamily="34" charset="0"/>
              </a:defRPr>
            </a:lvl3pPr>
            <a:lvl4pPr marL="1600200" indent="-228600">
              <a:defRPr>
                <a:latin typeface="Arial" panose="020B0604020202020204" pitchFamily="34" charset="0"/>
                <a:cs typeface="Arial" panose="020B0604020202020204" pitchFamily="34" charset="0"/>
              </a:defRPr>
            </a:lvl4pPr>
            <a:lvl5pPr marL="2057400" indent="-22860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 altLang="es-ES_tradnl" sz="1700" dirty="0"/>
              <a:t>Sistema activo en el que el paciente moviliza el fármaco. Requieren inhalación rápida y enérgica (en pMDI lenta y progresiva). Al inspirar se disgrega y transporta el polvo (precargado en alveolos o en un reservorio).</a:t>
            </a:r>
            <a:r>
              <a:rPr lang="es-ES" altLang="es-ES_tradnl" sz="1700" baseline="30000" dirty="0"/>
              <a:t>1</a:t>
            </a:r>
          </a:p>
        </p:txBody>
      </p:sp>
      <p:grpSp>
        <p:nvGrpSpPr>
          <p:cNvPr id="3" name="Group 2">
            <a:extLst>
              <a:ext uri="{FF2B5EF4-FFF2-40B4-BE49-F238E27FC236}">
                <a16:creationId xmlns:a16="http://schemas.microsoft.com/office/drawing/2014/main" id="{25EA11BF-4008-467A-81AC-39C59D342760}"/>
              </a:ext>
            </a:extLst>
          </p:cNvPr>
          <p:cNvGrpSpPr/>
          <p:nvPr/>
        </p:nvGrpSpPr>
        <p:grpSpPr>
          <a:xfrm>
            <a:off x="7908877" y="2630527"/>
            <a:ext cx="4000980" cy="2442899"/>
            <a:chOff x="7769883" y="2890850"/>
            <a:chExt cx="4000980" cy="2442899"/>
          </a:xfrm>
        </p:grpSpPr>
        <p:sp>
          <p:nvSpPr>
            <p:cNvPr id="22" name="TextBox 14">
              <a:extLst>
                <a:ext uri="{FF2B5EF4-FFF2-40B4-BE49-F238E27FC236}">
                  <a16:creationId xmlns:a16="http://schemas.microsoft.com/office/drawing/2014/main" id="{279ECF90-B081-4C2A-BAF1-C37BE42BBDE6}"/>
                </a:ext>
              </a:extLst>
            </p:cNvPr>
            <p:cNvSpPr txBox="1">
              <a:spLocks noChangeArrowheads="1"/>
            </p:cNvSpPr>
            <p:nvPr/>
          </p:nvSpPr>
          <p:spPr bwMode="auto">
            <a:xfrm>
              <a:off x="9283076" y="3736515"/>
              <a:ext cx="1000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_tradnl" sz="1200" b="1" dirty="0">
                  <a:solidFill>
                    <a:schemeClr val="bg1">
                      <a:lumMod val="50000"/>
                    </a:schemeClr>
                  </a:solidFill>
                  <a:latin typeface="+mn-lt"/>
                  <a:cs typeface="Calibri" panose="020F0502020204030204" pitchFamily="34" charset="0"/>
                </a:rPr>
                <a:t>Accuhaler</a:t>
              </a:r>
              <a:r>
                <a:rPr lang="es-ES" altLang="es-ES_tradnl" sz="1200" b="1" baseline="30000" dirty="0">
                  <a:solidFill>
                    <a:schemeClr val="bg1">
                      <a:lumMod val="50000"/>
                    </a:schemeClr>
                  </a:solidFill>
                  <a:latin typeface="+mn-lt"/>
                  <a:cs typeface="Calibri" panose="020F0502020204030204" pitchFamily="34" charset="0"/>
                </a:rPr>
                <a:t>4</a:t>
              </a:r>
              <a:endParaRPr lang="es-ES_tradnl" altLang="es-ES_tradnl" sz="1200" b="1" baseline="30000" dirty="0">
                <a:solidFill>
                  <a:schemeClr val="bg1">
                    <a:lumMod val="50000"/>
                  </a:schemeClr>
                </a:solidFill>
                <a:latin typeface="+mn-lt"/>
                <a:cs typeface="Calibri" panose="020F0502020204030204" pitchFamily="34" charset="0"/>
              </a:endParaRPr>
            </a:p>
          </p:txBody>
        </p:sp>
        <p:sp>
          <p:nvSpPr>
            <p:cNvPr id="23" name="TextBox 19">
              <a:extLst>
                <a:ext uri="{FF2B5EF4-FFF2-40B4-BE49-F238E27FC236}">
                  <a16:creationId xmlns:a16="http://schemas.microsoft.com/office/drawing/2014/main" id="{7CE2C13E-C8DC-447A-823E-B798432B0164}"/>
                </a:ext>
              </a:extLst>
            </p:cNvPr>
            <p:cNvSpPr txBox="1">
              <a:spLocks noChangeArrowheads="1"/>
            </p:cNvSpPr>
            <p:nvPr/>
          </p:nvSpPr>
          <p:spPr bwMode="auto">
            <a:xfrm>
              <a:off x="7852922" y="5041489"/>
              <a:ext cx="9128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_tradnl" sz="1200" b="1" dirty="0">
                  <a:solidFill>
                    <a:schemeClr val="bg1">
                      <a:lumMod val="50000"/>
                    </a:schemeClr>
                  </a:solidFill>
                  <a:latin typeface="+mn-lt"/>
                  <a:cs typeface="Calibri" panose="020F0502020204030204" pitchFamily="34" charset="0"/>
                </a:rPr>
                <a:t>Genuair</a:t>
              </a:r>
              <a:r>
                <a:rPr lang="es-ES" altLang="es-ES_tradnl" sz="1200" b="1" baseline="30000" dirty="0">
                  <a:solidFill>
                    <a:schemeClr val="bg1">
                      <a:lumMod val="50000"/>
                    </a:schemeClr>
                  </a:solidFill>
                  <a:latin typeface="+mn-lt"/>
                  <a:cs typeface="Calibri" panose="020F0502020204030204" pitchFamily="34" charset="0"/>
                </a:rPr>
                <a:t>6</a:t>
              </a:r>
              <a:endParaRPr lang="es-ES_tradnl" altLang="es-ES_tradnl" sz="1200" b="1" dirty="0">
                <a:solidFill>
                  <a:schemeClr val="bg1">
                    <a:lumMod val="50000"/>
                  </a:schemeClr>
                </a:solidFill>
                <a:latin typeface="+mn-lt"/>
                <a:cs typeface="Calibri" panose="020F0502020204030204" pitchFamily="34" charset="0"/>
              </a:endParaRPr>
            </a:p>
          </p:txBody>
        </p:sp>
        <p:sp>
          <p:nvSpPr>
            <p:cNvPr id="24" name="TextBox 21">
              <a:extLst>
                <a:ext uri="{FF2B5EF4-FFF2-40B4-BE49-F238E27FC236}">
                  <a16:creationId xmlns:a16="http://schemas.microsoft.com/office/drawing/2014/main" id="{AA7267CE-3E70-4928-B598-5CEC097FBC51}"/>
                </a:ext>
              </a:extLst>
            </p:cNvPr>
            <p:cNvSpPr txBox="1">
              <a:spLocks noChangeArrowheads="1"/>
            </p:cNvSpPr>
            <p:nvPr/>
          </p:nvSpPr>
          <p:spPr bwMode="auto">
            <a:xfrm>
              <a:off x="10856463" y="5056061"/>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_tradnl" sz="1200" b="1" dirty="0">
                  <a:solidFill>
                    <a:schemeClr val="bg1">
                      <a:lumMod val="50000"/>
                    </a:schemeClr>
                  </a:solidFill>
                  <a:latin typeface="+mn-lt"/>
                  <a:cs typeface="Calibri" panose="020F0502020204030204" pitchFamily="34" charset="0"/>
                </a:rPr>
                <a:t>Ellipta</a:t>
              </a:r>
              <a:r>
                <a:rPr lang="es-ES" altLang="es-ES_tradnl" sz="1200" b="1" baseline="30000" dirty="0">
                  <a:solidFill>
                    <a:schemeClr val="bg1">
                      <a:lumMod val="50000"/>
                    </a:schemeClr>
                  </a:solidFill>
                  <a:latin typeface="+mn-lt"/>
                  <a:cs typeface="Calibri" panose="020F0502020204030204" pitchFamily="34" charset="0"/>
                </a:rPr>
                <a:t>9</a:t>
              </a:r>
              <a:endParaRPr lang="es-ES_tradnl" altLang="es-ES_tradnl" sz="1200" b="1" dirty="0">
                <a:solidFill>
                  <a:schemeClr val="bg1">
                    <a:lumMod val="50000"/>
                  </a:schemeClr>
                </a:solidFill>
                <a:latin typeface="+mn-lt"/>
                <a:cs typeface="Calibri" panose="020F0502020204030204" pitchFamily="34" charset="0"/>
              </a:endParaRPr>
            </a:p>
          </p:txBody>
        </p:sp>
        <p:sp>
          <p:nvSpPr>
            <p:cNvPr id="25" name="TextBox 15">
              <a:extLst>
                <a:ext uri="{FF2B5EF4-FFF2-40B4-BE49-F238E27FC236}">
                  <a16:creationId xmlns:a16="http://schemas.microsoft.com/office/drawing/2014/main" id="{D4494B29-A2B3-4914-815C-EE31A5CC6CC5}"/>
                </a:ext>
              </a:extLst>
            </p:cNvPr>
            <p:cNvSpPr txBox="1">
              <a:spLocks noChangeArrowheads="1"/>
            </p:cNvSpPr>
            <p:nvPr/>
          </p:nvSpPr>
          <p:spPr bwMode="auto">
            <a:xfrm>
              <a:off x="10409328" y="3729027"/>
              <a:ext cx="979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_tradnl" sz="1200" b="1" dirty="0">
                  <a:solidFill>
                    <a:schemeClr val="bg1">
                      <a:lumMod val="50000"/>
                    </a:schemeClr>
                  </a:solidFill>
                  <a:latin typeface="+mn-lt"/>
                  <a:cs typeface="Calibri" panose="020F0502020204030204" pitchFamily="34" charset="0"/>
                </a:rPr>
                <a:t>Easyhaler</a:t>
              </a:r>
              <a:r>
                <a:rPr lang="es-ES" altLang="es-ES_tradnl" sz="1200" b="1" baseline="30000" dirty="0">
                  <a:solidFill>
                    <a:schemeClr val="bg1">
                      <a:lumMod val="50000"/>
                    </a:schemeClr>
                  </a:solidFill>
                  <a:latin typeface="+mn-lt"/>
                  <a:cs typeface="Calibri" panose="020F0502020204030204" pitchFamily="34" charset="0"/>
                </a:rPr>
                <a:t>5</a:t>
              </a:r>
              <a:endParaRPr lang="es-ES_tradnl" altLang="es-ES_tradnl" sz="1200" b="1" dirty="0">
                <a:solidFill>
                  <a:schemeClr val="bg1">
                    <a:lumMod val="50000"/>
                  </a:schemeClr>
                </a:solidFill>
                <a:latin typeface="+mn-lt"/>
                <a:cs typeface="Calibri" panose="020F0502020204030204" pitchFamily="34" charset="0"/>
              </a:endParaRPr>
            </a:p>
          </p:txBody>
        </p:sp>
        <p:sp>
          <p:nvSpPr>
            <p:cNvPr id="26" name="TextBox 22">
              <a:extLst>
                <a:ext uri="{FF2B5EF4-FFF2-40B4-BE49-F238E27FC236}">
                  <a16:creationId xmlns:a16="http://schemas.microsoft.com/office/drawing/2014/main" id="{2C7BDF81-6744-473D-8976-14EA83578D21}"/>
                </a:ext>
              </a:extLst>
            </p:cNvPr>
            <p:cNvSpPr txBox="1">
              <a:spLocks noChangeArrowheads="1"/>
            </p:cNvSpPr>
            <p:nvPr/>
          </p:nvSpPr>
          <p:spPr bwMode="auto">
            <a:xfrm>
              <a:off x="9918725" y="5053732"/>
              <a:ext cx="10172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_tradnl" sz="1200" b="1" dirty="0">
                  <a:solidFill>
                    <a:schemeClr val="bg1">
                      <a:lumMod val="50000"/>
                    </a:schemeClr>
                  </a:solidFill>
                  <a:latin typeface="+mn-lt"/>
                  <a:cs typeface="Calibri" panose="020F0502020204030204" pitchFamily="34" charset="0"/>
                </a:rPr>
                <a:t>Spiromax</a:t>
              </a:r>
              <a:r>
                <a:rPr lang="es-ES" altLang="es-ES_tradnl" sz="1200" b="1" baseline="30000" dirty="0">
                  <a:solidFill>
                    <a:schemeClr val="bg1">
                      <a:lumMod val="50000"/>
                    </a:schemeClr>
                  </a:solidFill>
                  <a:latin typeface="+mn-lt"/>
                  <a:cs typeface="Calibri" panose="020F0502020204030204" pitchFamily="34" charset="0"/>
                </a:rPr>
                <a:t>8</a:t>
              </a:r>
              <a:endParaRPr lang="es-ES_tradnl" altLang="es-ES_tradnl" sz="1200" b="1" dirty="0">
                <a:solidFill>
                  <a:schemeClr val="bg1">
                    <a:lumMod val="50000"/>
                  </a:schemeClr>
                </a:solidFill>
                <a:latin typeface="+mn-lt"/>
                <a:cs typeface="Calibri" panose="020F0502020204030204" pitchFamily="34" charset="0"/>
              </a:endParaRPr>
            </a:p>
          </p:txBody>
        </p:sp>
        <p:sp>
          <p:nvSpPr>
            <p:cNvPr id="27" name="TextBox 17">
              <a:extLst>
                <a:ext uri="{FF2B5EF4-FFF2-40B4-BE49-F238E27FC236}">
                  <a16:creationId xmlns:a16="http://schemas.microsoft.com/office/drawing/2014/main" id="{7A105C98-2CD6-4277-90B0-93C2CF1CE6FD}"/>
                </a:ext>
              </a:extLst>
            </p:cNvPr>
            <p:cNvSpPr txBox="1">
              <a:spLocks noChangeArrowheads="1"/>
            </p:cNvSpPr>
            <p:nvPr/>
          </p:nvSpPr>
          <p:spPr bwMode="auto">
            <a:xfrm>
              <a:off x="8095768" y="3729038"/>
              <a:ext cx="1057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_tradnl" sz="1200" b="1" dirty="0">
                  <a:solidFill>
                    <a:schemeClr val="bg1">
                      <a:lumMod val="50000"/>
                    </a:schemeClr>
                  </a:solidFill>
                  <a:latin typeface="+mn-lt"/>
                  <a:cs typeface="Calibri" panose="020F0502020204030204" pitchFamily="34" charset="0"/>
                </a:rPr>
                <a:t>Turbuhaler</a:t>
              </a:r>
              <a:r>
                <a:rPr lang="es-ES" altLang="es-ES_tradnl" sz="1200" b="1" baseline="30000" dirty="0">
                  <a:solidFill>
                    <a:schemeClr val="bg1">
                      <a:lumMod val="50000"/>
                    </a:schemeClr>
                  </a:solidFill>
                  <a:latin typeface="+mn-lt"/>
                  <a:cs typeface="Calibri" panose="020F0502020204030204" pitchFamily="34" charset="0"/>
                </a:rPr>
                <a:t>3</a:t>
              </a:r>
              <a:endParaRPr lang="es-ES_tradnl" altLang="es-ES_tradnl" sz="1200" b="1" baseline="30000" dirty="0">
                <a:solidFill>
                  <a:schemeClr val="bg1">
                    <a:lumMod val="50000"/>
                  </a:schemeClr>
                </a:solidFill>
                <a:latin typeface="+mn-lt"/>
                <a:cs typeface="Calibri" panose="020F0502020204030204" pitchFamily="34" charset="0"/>
              </a:endParaRPr>
            </a:p>
          </p:txBody>
        </p:sp>
        <p:sp>
          <p:nvSpPr>
            <p:cNvPr id="28" name="TextBox 20">
              <a:extLst>
                <a:ext uri="{FF2B5EF4-FFF2-40B4-BE49-F238E27FC236}">
                  <a16:creationId xmlns:a16="http://schemas.microsoft.com/office/drawing/2014/main" id="{940CFB76-2485-4929-9B2E-D8348D554EB3}"/>
                </a:ext>
              </a:extLst>
            </p:cNvPr>
            <p:cNvSpPr txBox="1">
              <a:spLocks noChangeArrowheads="1"/>
            </p:cNvSpPr>
            <p:nvPr/>
          </p:nvSpPr>
          <p:spPr bwMode="auto">
            <a:xfrm>
              <a:off x="8868602" y="5057524"/>
              <a:ext cx="1071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_tradnl" sz="1200" b="1" dirty="0">
                  <a:solidFill>
                    <a:schemeClr val="bg1">
                      <a:lumMod val="50000"/>
                    </a:schemeClr>
                  </a:solidFill>
                  <a:latin typeface="+mn-lt"/>
                  <a:cs typeface="Calibri" panose="020F0502020204030204" pitchFamily="34" charset="0"/>
                </a:rPr>
                <a:t>NEXThaler</a:t>
              </a:r>
              <a:r>
                <a:rPr lang="es-ES" altLang="es-ES_tradnl" sz="1200" b="1" baseline="30000" dirty="0">
                  <a:solidFill>
                    <a:schemeClr val="bg1">
                      <a:lumMod val="50000"/>
                    </a:schemeClr>
                  </a:solidFill>
                  <a:latin typeface="+mn-lt"/>
                  <a:cs typeface="Calibri" panose="020F0502020204030204" pitchFamily="34" charset="0"/>
                </a:rPr>
                <a:t>7</a:t>
              </a:r>
              <a:endParaRPr lang="es-ES_tradnl" altLang="es-ES_tradnl" sz="1200" b="1" dirty="0">
                <a:solidFill>
                  <a:schemeClr val="bg1">
                    <a:lumMod val="50000"/>
                  </a:schemeClr>
                </a:solidFill>
                <a:latin typeface="+mn-lt"/>
                <a:cs typeface="Calibri" panose="020F0502020204030204" pitchFamily="34" charset="0"/>
              </a:endParaRPr>
            </a:p>
          </p:txBody>
        </p:sp>
        <p:pic>
          <p:nvPicPr>
            <p:cNvPr id="29" name="Imagen 39">
              <a:extLst>
                <a:ext uri="{FF2B5EF4-FFF2-40B4-BE49-F238E27FC236}">
                  <a16:creationId xmlns:a16="http://schemas.microsoft.com/office/drawing/2014/main" id="{109698C2-F24D-4854-8602-78C0239E90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2784" y="2890850"/>
              <a:ext cx="945229" cy="815680"/>
            </a:xfrm>
            <a:prstGeom prst="rect">
              <a:avLst/>
            </a:prstGeom>
          </p:spPr>
        </p:pic>
        <p:pic>
          <p:nvPicPr>
            <p:cNvPr id="30" name="Imagen 43">
              <a:extLst>
                <a:ext uri="{FF2B5EF4-FFF2-40B4-BE49-F238E27FC236}">
                  <a16:creationId xmlns:a16="http://schemas.microsoft.com/office/drawing/2014/main" id="{B3A73675-A3D6-4E78-BF14-8C4E7B93DA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2838" y="4245924"/>
              <a:ext cx="923092" cy="790950"/>
            </a:xfrm>
            <a:prstGeom prst="rect">
              <a:avLst/>
            </a:prstGeom>
          </p:spPr>
        </p:pic>
        <p:pic>
          <p:nvPicPr>
            <p:cNvPr id="31" name="Imagen 2">
              <a:extLst>
                <a:ext uri="{FF2B5EF4-FFF2-40B4-BE49-F238E27FC236}">
                  <a16:creationId xmlns:a16="http://schemas.microsoft.com/office/drawing/2014/main" id="{8DFCECC0-4E67-4A61-A136-B5E7DFF2D5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35996" y="4185392"/>
              <a:ext cx="692551" cy="844394"/>
            </a:xfrm>
            <a:prstGeom prst="rect">
              <a:avLst/>
            </a:prstGeom>
          </p:spPr>
        </p:pic>
        <p:pic>
          <p:nvPicPr>
            <p:cNvPr id="32" name="Imagen 44">
              <a:extLst>
                <a:ext uri="{FF2B5EF4-FFF2-40B4-BE49-F238E27FC236}">
                  <a16:creationId xmlns:a16="http://schemas.microsoft.com/office/drawing/2014/main" id="{2259C4D2-87B6-4FE3-9BB6-1B9E14ECEA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98151" y="4113873"/>
              <a:ext cx="548373" cy="916593"/>
            </a:xfrm>
            <a:prstGeom prst="rect">
              <a:avLst/>
            </a:prstGeom>
          </p:spPr>
        </p:pic>
        <p:pic>
          <p:nvPicPr>
            <p:cNvPr id="33" name="Picture 36">
              <a:extLst>
                <a:ext uri="{FF2B5EF4-FFF2-40B4-BE49-F238E27FC236}">
                  <a16:creationId xmlns:a16="http://schemas.microsoft.com/office/drawing/2014/main" id="{5B65FC86-9DA1-461A-973E-1A888A770BF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7769883" y="4245924"/>
              <a:ext cx="984758" cy="83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4">
              <a:extLst>
                <a:ext uri="{FF2B5EF4-FFF2-40B4-BE49-F238E27FC236}">
                  <a16:creationId xmlns:a16="http://schemas.microsoft.com/office/drawing/2014/main" id="{9C27F577-ADB2-488E-8FE6-21438A00F35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8343586" y="2895064"/>
              <a:ext cx="472178" cy="80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B2A45F45-3B1E-49B2-95D0-2DC6E10F480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10540466" y="2912405"/>
              <a:ext cx="650746" cy="81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upo 8">
            <a:extLst>
              <a:ext uri="{FF2B5EF4-FFF2-40B4-BE49-F238E27FC236}">
                <a16:creationId xmlns:a16="http://schemas.microsoft.com/office/drawing/2014/main" id="{41F0540B-103B-40CF-93A7-BF1BA043C6CF}"/>
              </a:ext>
            </a:extLst>
          </p:cNvPr>
          <p:cNvGrpSpPr/>
          <p:nvPr/>
        </p:nvGrpSpPr>
        <p:grpSpPr>
          <a:xfrm>
            <a:off x="602393" y="2090556"/>
            <a:ext cx="6797502" cy="3953499"/>
            <a:chOff x="851073" y="1441961"/>
            <a:chExt cx="5265127" cy="4654433"/>
          </a:xfrm>
        </p:grpSpPr>
        <p:sp>
          <p:nvSpPr>
            <p:cNvPr id="40" name="7 CuadroTexto">
              <a:extLst>
                <a:ext uri="{FF2B5EF4-FFF2-40B4-BE49-F238E27FC236}">
                  <a16:creationId xmlns:a16="http://schemas.microsoft.com/office/drawing/2014/main" id="{191914B6-44E0-4277-A395-6937A3BA8CF3}"/>
                </a:ext>
              </a:extLst>
            </p:cNvPr>
            <p:cNvSpPr txBox="1">
              <a:spLocks noChangeArrowheads="1"/>
            </p:cNvSpPr>
            <p:nvPr/>
          </p:nvSpPr>
          <p:spPr bwMode="auto">
            <a:xfrm>
              <a:off x="851073" y="2065569"/>
              <a:ext cx="5265127" cy="4030825"/>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85750" indent="-285750" defTabSz="609585">
                <a:spcBef>
                  <a:spcPct val="0"/>
                </a:spcBef>
                <a:spcAft>
                  <a:spcPts val="933"/>
                </a:spcAft>
                <a:buClr>
                  <a:srgbClr val="E1CAB7"/>
                </a:buClr>
                <a:buSzPct val="150000"/>
                <a:defRPr/>
              </a:pPr>
              <a:r>
                <a:rPr lang="es-ES" altLang="es-ES" sz="1600" b="1" dirty="0">
                  <a:solidFill>
                    <a:schemeClr val="bg1">
                      <a:lumMod val="50000"/>
                    </a:schemeClr>
                  </a:solidFill>
                </a:rPr>
                <a:t>Eficacia clínica </a:t>
              </a:r>
              <a:r>
                <a:rPr lang="es-ES" altLang="es-ES" sz="1600" b="1" dirty="0">
                  <a:solidFill>
                    <a:srgbClr val="9BA0C1"/>
                  </a:solidFill>
                </a:rPr>
                <a:t>igual o superior</a:t>
              </a:r>
              <a:r>
                <a:rPr lang="es-ES" altLang="es-ES" sz="1600" b="1" dirty="0">
                  <a:solidFill>
                    <a:srgbClr val="A3A7B9"/>
                  </a:solidFill>
                </a:rPr>
                <a:t> </a:t>
              </a:r>
              <a:r>
                <a:rPr lang="es-ES" altLang="es-ES" sz="1600" b="1" dirty="0">
                  <a:solidFill>
                    <a:schemeClr val="bg1">
                      <a:lumMod val="50000"/>
                    </a:schemeClr>
                  </a:solidFill>
                </a:rPr>
                <a:t>a los pMDI.</a:t>
              </a:r>
              <a:r>
                <a:rPr lang="es-ES" altLang="es-ES" sz="1600" baseline="30000" dirty="0">
                  <a:solidFill>
                    <a:schemeClr val="bg1">
                      <a:lumMod val="50000"/>
                    </a:schemeClr>
                  </a:solidFill>
                </a:rPr>
                <a:t>1</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b="1" dirty="0">
                  <a:solidFill>
                    <a:schemeClr val="bg1">
                      <a:lumMod val="50000"/>
                    </a:schemeClr>
                  </a:solidFill>
                </a:rPr>
                <a:t>Desaparece la necesidad de coordinación entre disparo e inhalación</a:t>
              </a:r>
              <a:r>
                <a:rPr lang="es-ES" altLang="es-ES" sz="1600" dirty="0">
                  <a:solidFill>
                    <a:schemeClr val="bg1">
                      <a:lumMod val="50000"/>
                    </a:schemeClr>
                  </a:solidFill>
                </a:rPr>
                <a:t>.</a:t>
              </a:r>
              <a:r>
                <a:rPr lang="es-ES" altLang="es-ES" sz="1600" baseline="30000" dirty="0">
                  <a:solidFill>
                    <a:schemeClr val="bg1">
                      <a:lumMod val="50000"/>
                    </a:schemeClr>
                  </a:solidFill>
                </a:rPr>
                <a:t>2</a:t>
              </a:r>
              <a:endParaRPr lang="es-ES" altLang="es-ES" sz="1600" b="1"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dirty="0">
                  <a:solidFill>
                    <a:schemeClr val="bg1">
                      <a:lumMod val="50000"/>
                    </a:schemeClr>
                  </a:solidFill>
                </a:rPr>
                <a:t>No utilizan </a:t>
              </a:r>
              <a:r>
                <a:rPr lang="es-ES" altLang="es-ES" sz="1600" b="1" dirty="0">
                  <a:solidFill>
                    <a:schemeClr val="bg1">
                      <a:lumMod val="50000"/>
                    </a:schemeClr>
                  </a:solidFill>
                </a:rPr>
                <a:t>gases propelentes contaminantes</a:t>
              </a:r>
              <a:r>
                <a:rPr lang="es-ES" altLang="es-ES" sz="1600" baseline="30000" dirty="0">
                  <a:solidFill>
                    <a:schemeClr val="bg1">
                      <a:lumMod val="50000"/>
                    </a:schemeClr>
                  </a:solidFill>
                </a:rPr>
                <a:t>1,2</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b="1" dirty="0">
                  <a:solidFill>
                    <a:schemeClr val="bg1">
                      <a:lumMod val="50000"/>
                    </a:schemeClr>
                  </a:solidFill>
                </a:rPr>
                <a:t>Contador</a:t>
              </a:r>
              <a:r>
                <a:rPr lang="es-ES" altLang="es-ES" sz="1600" dirty="0">
                  <a:solidFill>
                    <a:schemeClr val="bg1">
                      <a:lumMod val="50000"/>
                    </a:schemeClr>
                  </a:solidFill>
                </a:rPr>
                <a:t> o marcador de dosis.</a:t>
              </a:r>
              <a:r>
                <a:rPr lang="es-ES" altLang="es-ES" sz="1600" baseline="30000" dirty="0">
                  <a:solidFill>
                    <a:schemeClr val="bg1">
                      <a:lumMod val="50000"/>
                    </a:schemeClr>
                  </a:solidFill>
                </a:rPr>
                <a:t>1,2</a:t>
              </a:r>
              <a:r>
                <a:rPr lang="es-ES" altLang="es-ES" sz="1600" dirty="0">
                  <a:solidFill>
                    <a:schemeClr val="bg1">
                      <a:lumMod val="50000"/>
                    </a:schemeClr>
                  </a:solidFill>
                </a:rPr>
                <a:t> </a:t>
              </a:r>
            </a:p>
            <a:p>
              <a:pPr marL="285750" indent="-285750" defTabSz="609585">
                <a:spcBef>
                  <a:spcPct val="0"/>
                </a:spcBef>
                <a:spcAft>
                  <a:spcPts val="933"/>
                </a:spcAft>
                <a:buClr>
                  <a:srgbClr val="E1CAB7"/>
                </a:buClr>
                <a:buSzPct val="150000"/>
                <a:defRPr/>
              </a:pPr>
              <a:r>
                <a:rPr lang="es-ES" altLang="es-ES" sz="1600" dirty="0">
                  <a:solidFill>
                    <a:schemeClr val="bg1">
                      <a:lumMod val="50000"/>
                    </a:schemeClr>
                  </a:solidFill>
                </a:rPr>
                <a:t>Precisan un </a:t>
              </a:r>
              <a:r>
                <a:rPr lang="es-ES" altLang="es-ES" sz="1600" b="1" dirty="0">
                  <a:solidFill>
                    <a:schemeClr val="bg1">
                      <a:lumMod val="50000"/>
                    </a:schemeClr>
                  </a:solidFill>
                </a:rPr>
                <a:t>flujo inspiratorio más alto</a:t>
              </a:r>
              <a:r>
                <a:rPr lang="es-ES" altLang="es-ES" sz="1600" dirty="0">
                  <a:solidFill>
                    <a:schemeClr val="bg1">
                      <a:lumMod val="50000"/>
                    </a:schemeClr>
                  </a:solidFill>
                </a:rPr>
                <a:t> que los pMDI y tienen más impacto orofaríngeo.</a:t>
              </a:r>
              <a:r>
                <a:rPr lang="es-ES" altLang="es-ES" sz="1600" baseline="30000" dirty="0">
                  <a:solidFill>
                    <a:schemeClr val="bg1">
                      <a:lumMod val="50000"/>
                    </a:schemeClr>
                  </a:solidFill>
                </a:rPr>
                <a:t>1</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dirty="0">
                  <a:solidFill>
                    <a:schemeClr val="bg1">
                      <a:lumMod val="50000"/>
                    </a:schemeClr>
                  </a:solidFill>
                </a:rPr>
                <a:t>En algún caso </a:t>
              </a:r>
              <a:r>
                <a:rPr lang="es-ES" altLang="es-ES" sz="1600" b="1" dirty="0">
                  <a:solidFill>
                    <a:schemeClr val="bg1">
                      <a:lumMod val="50000"/>
                    </a:schemeClr>
                  </a:solidFill>
                </a:rPr>
                <a:t>no se percibe la inhalación</a:t>
              </a:r>
              <a:r>
                <a:rPr lang="es-ES" altLang="es-ES" sz="1600" dirty="0">
                  <a:solidFill>
                    <a:schemeClr val="bg1">
                      <a:lumMod val="50000"/>
                    </a:schemeClr>
                  </a:solidFill>
                </a:rPr>
                <a:t>.</a:t>
              </a:r>
              <a:r>
                <a:rPr lang="es-ES" altLang="es-ES" sz="1600" baseline="30000" dirty="0">
                  <a:solidFill>
                    <a:schemeClr val="bg1">
                      <a:lumMod val="50000"/>
                    </a:schemeClr>
                  </a:solidFill>
                </a:rPr>
                <a:t>1</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r>
                <a:rPr lang="es-ES" altLang="es-ES" sz="1600" dirty="0">
                  <a:solidFill>
                    <a:schemeClr val="bg1">
                      <a:lumMod val="50000"/>
                    </a:schemeClr>
                  </a:solidFill>
                </a:rPr>
                <a:t>La </a:t>
              </a:r>
              <a:r>
                <a:rPr lang="es-ES" altLang="es-ES" sz="1600" b="1" dirty="0">
                  <a:solidFill>
                    <a:schemeClr val="bg1">
                      <a:lumMod val="50000"/>
                    </a:schemeClr>
                  </a:solidFill>
                </a:rPr>
                <a:t>humedad</a:t>
              </a:r>
              <a:r>
                <a:rPr lang="es-ES" altLang="es-ES" sz="1600" dirty="0">
                  <a:solidFill>
                    <a:schemeClr val="bg1">
                      <a:lumMod val="50000"/>
                    </a:schemeClr>
                  </a:solidFill>
                </a:rPr>
                <a:t> puede </a:t>
              </a:r>
              <a:r>
                <a:rPr lang="es-ES" altLang="es-ES" sz="1600" b="1" dirty="0">
                  <a:solidFill>
                    <a:schemeClr val="bg1">
                      <a:lumMod val="50000"/>
                    </a:schemeClr>
                  </a:solidFill>
                </a:rPr>
                <a:t>apelmazar el polvo</a:t>
              </a:r>
              <a:r>
                <a:rPr lang="es-ES" altLang="es-ES" sz="1600" dirty="0">
                  <a:solidFill>
                    <a:schemeClr val="bg1">
                      <a:lumMod val="50000"/>
                    </a:schemeClr>
                  </a:solidFill>
                </a:rPr>
                <a:t>.</a:t>
              </a:r>
              <a:r>
                <a:rPr lang="es-ES" altLang="es-ES" sz="1600" baseline="30000" dirty="0">
                  <a:solidFill>
                    <a:schemeClr val="bg1">
                      <a:lumMod val="50000"/>
                    </a:schemeClr>
                  </a:solidFill>
                </a:rPr>
                <a:t> 1</a:t>
              </a:r>
            </a:p>
            <a:p>
              <a:pPr marL="285750" indent="-285750" defTabSz="609585">
                <a:spcBef>
                  <a:spcPct val="0"/>
                </a:spcBef>
                <a:spcAft>
                  <a:spcPts val="933"/>
                </a:spcAft>
                <a:buClr>
                  <a:srgbClr val="E1CAB7"/>
                </a:buClr>
                <a:buSzPct val="150000"/>
                <a:defRPr/>
              </a:pPr>
              <a:r>
                <a:rPr lang="es-ES" altLang="es-ES" sz="1600" b="1" dirty="0">
                  <a:solidFill>
                    <a:schemeClr val="bg1">
                      <a:lumMod val="50000"/>
                    </a:schemeClr>
                  </a:solidFill>
                </a:rPr>
                <a:t>No</a:t>
              </a:r>
              <a:r>
                <a:rPr lang="es-ES" altLang="es-ES" sz="1600" dirty="0">
                  <a:solidFill>
                    <a:schemeClr val="bg1">
                      <a:lumMod val="50000"/>
                    </a:schemeClr>
                  </a:solidFill>
                </a:rPr>
                <a:t> son compatibles con la </a:t>
              </a:r>
              <a:r>
                <a:rPr lang="es-ES" altLang="es-ES" sz="1600" b="1" dirty="0">
                  <a:solidFill>
                    <a:schemeClr val="bg1">
                      <a:lumMod val="50000"/>
                    </a:schemeClr>
                  </a:solidFill>
                </a:rPr>
                <a:t>ventilación mecánica</a:t>
              </a:r>
              <a:r>
                <a:rPr lang="es-ES" altLang="es-ES" sz="1600" dirty="0">
                  <a:solidFill>
                    <a:schemeClr val="bg1">
                      <a:lumMod val="50000"/>
                    </a:schemeClr>
                  </a:solidFill>
                </a:rPr>
                <a:t>.</a:t>
              </a:r>
              <a:r>
                <a:rPr lang="es-ES" altLang="es-ES" sz="1600" baseline="30000" dirty="0">
                  <a:solidFill>
                    <a:schemeClr val="bg1">
                      <a:lumMod val="50000"/>
                    </a:schemeClr>
                  </a:solidFill>
                </a:rPr>
                <a:t>1</a:t>
              </a:r>
              <a:endParaRPr lang="es-ES" altLang="es-ES" sz="1600" dirty="0">
                <a:solidFill>
                  <a:schemeClr val="bg1">
                    <a:lumMod val="50000"/>
                  </a:schemeClr>
                </a:solidFill>
              </a:endParaRPr>
            </a:p>
            <a:p>
              <a:pPr marL="285750" indent="-285750" defTabSz="609585">
                <a:spcBef>
                  <a:spcPct val="0"/>
                </a:spcBef>
                <a:spcAft>
                  <a:spcPts val="933"/>
                </a:spcAft>
                <a:buClr>
                  <a:srgbClr val="E1CAB7"/>
                </a:buClr>
                <a:buSzPct val="150000"/>
                <a:defRPr/>
              </a:pPr>
              <a:endParaRPr lang="es-ES" altLang="es-ES" sz="1600" baseline="30000" dirty="0">
                <a:solidFill>
                  <a:schemeClr val="bg1">
                    <a:lumMod val="50000"/>
                  </a:schemeClr>
                </a:solidFill>
              </a:endParaRPr>
            </a:p>
            <a:p>
              <a:pPr marL="285750" indent="-285750" defTabSz="609585">
                <a:spcBef>
                  <a:spcPct val="0"/>
                </a:spcBef>
                <a:spcAft>
                  <a:spcPts val="933"/>
                </a:spcAft>
                <a:buClr>
                  <a:srgbClr val="E1CAB7"/>
                </a:buClr>
                <a:buSzPct val="150000"/>
                <a:defRPr/>
              </a:pPr>
              <a:endParaRPr lang="es-ES" altLang="es-ES" sz="1600" dirty="0">
                <a:solidFill>
                  <a:schemeClr val="bg1">
                    <a:lumMod val="50000"/>
                  </a:schemeClr>
                </a:solidFill>
              </a:endParaRPr>
            </a:p>
          </p:txBody>
        </p:sp>
        <p:sp>
          <p:nvSpPr>
            <p:cNvPr id="41" name="Rectángulo 5">
              <a:extLst>
                <a:ext uri="{FF2B5EF4-FFF2-40B4-BE49-F238E27FC236}">
                  <a16:creationId xmlns:a16="http://schemas.microsoft.com/office/drawing/2014/main" id="{80F244B8-01BD-4143-85EC-F15F199CE35E}"/>
                </a:ext>
              </a:extLst>
            </p:cNvPr>
            <p:cNvSpPr>
              <a:spLocks noChangeArrowheads="1"/>
            </p:cNvSpPr>
            <p:nvPr/>
          </p:nvSpPr>
          <p:spPr bwMode="auto">
            <a:xfrm>
              <a:off x="933742" y="1441961"/>
              <a:ext cx="4528027" cy="43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t">
              <a:sp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ct val="0"/>
                </a:spcBef>
                <a:buNone/>
              </a:pPr>
              <a:r>
                <a:rPr lang="es-ES" altLang="es-ES" b="1" spc="-40" dirty="0">
                  <a:solidFill>
                    <a:schemeClr val="accent1"/>
                  </a:solidFill>
                  <a:latin typeface="Trebuchet MS" panose="020B0603020202020204" pitchFamily="34" charset="0"/>
                  <a:ea typeface="Cambria" panose="02040503050406030204" pitchFamily="18" charset="0"/>
                </a:rPr>
                <a:t>CARACTERÍSTICAS GENERALES</a:t>
              </a:r>
              <a:endParaRPr lang="es-ES" altLang="es-ES" b="1" spc="-40" baseline="30000" dirty="0">
                <a:solidFill>
                  <a:schemeClr val="accent1"/>
                </a:solidFill>
                <a:latin typeface="Trebuchet MS" panose="020B0603020202020204" pitchFamily="34" charset="0"/>
                <a:ea typeface="Cambria" panose="02040503050406030204" pitchFamily="18" charset="0"/>
              </a:endParaRPr>
            </a:p>
          </p:txBody>
        </p:sp>
        <p:cxnSp>
          <p:nvCxnSpPr>
            <p:cNvPr id="42" name="Conector recto 41">
              <a:extLst>
                <a:ext uri="{FF2B5EF4-FFF2-40B4-BE49-F238E27FC236}">
                  <a16:creationId xmlns:a16="http://schemas.microsoft.com/office/drawing/2014/main" id="{9307A2CC-6109-4D6D-B494-BF3809D13090}"/>
                </a:ext>
              </a:extLst>
            </p:cNvPr>
            <p:cNvCxnSpPr>
              <a:cxnSpLocks/>
            </p:cNvCxnSpPr>
            <p:nvPr/>
          </p:nvCxnSpPr>
          <p:spPr>
            <a:xfrm flipH="1">
              <a:off x="923332" y="1981392"/>
              <a:ext cx="5120609"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66332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CA9FA78A-E8EE-4F0A-AD96-C00CABAEB54A}"/>
              </a:ext>
            </a:extLst>
          </p:cNvPr>
          <p:cNvPicPr>
            <a:picLocks noChangeAspect="1"/>
          </p:cNvPicPr>
          <p:nvPr/>
        </p:nvPicPr>
        <p:blipFill rotWithShape="1">
          <a:blip r:embed="rId3">
            <a:extLst>
              <a:ext uri="{28A0092B-C50C-407E-A947-70E740481C1C}">
                <a14:useLocalDpi xmlns:a14="http://schemas.microsoft.com/office/drawing/2010/main" val="0"/>
              </a:ext>
            </a:extLst>
          </a:blip>
          <a:srcRect b="11259"/>
          <a:stretch/>
        </p:blipFill>
        <p:spPr>
          <a:xfrm>
            <a:off x="1638300" y="284480"/>
            <a:ext cx="9144000" cy="6085840"/>
          </a:xfrm>
          <a:prstGeom prst="rect">
            <a:avLst/>
          </a:prstGeom>
        </p:spPr>
      </p:pic>
      <p:sp>
        <p:nvSpPr>
          <p:cNvPr id="4" name="Rectangle 3">
            <a:extLst>
              <a:ext uri="{FF2B5EF4-FFF2-40B4-BE49-F238E27FC236}">
                <a16:creationId xmlns:a16="http://schemas.microsoft.com/office/drawing/2014/main" id="{1E1E3350-A6E9-4460-A0A1-29CBF47A88D2}"/>
              </a:ext>
            </a:extLst>
          </p:cNvPr>
          <p:cNvSpPr/>
          <p:nvPr/>
        </p:nvSpPr>
        <p:spPr>
          <a:xfrm>
            <a:off x="0" y="6488668"/>
            <a:ext cx="5791970" cy="369332"/>
          </a:xfrm>
          <a:prstGeom prst="rect">
            <a:avLst/>
          </a:prstGeom>
        </p:spPr>
        <p:txBody>
          <a:bodyPr wrap="none">
            <a:spAutoFit/>
          </a:bodyPr>
          <a:lstStyle/>
          <a:p>
            <a:r>
              <a:rPr lang="en-US" sz="700" dirty="0">
                <a:solidFill>
                  <a:schemeClr val="bg1">
                    <a:lumMod val="50000"/>
                  </a:schemeClr>
                </a:solidFill>
              </a:rPr>
              <a:t>1. Sanders MJ. Guiding Inspiratory Flow: Development of the In-Check DIAL G16, a Tool for Improving Inhaler Technique. Pulm Med. 2017;2017:1495867</a:t>
            </a:r>
            <a:r>
              <a:rPr lang="en-US" dirty="0"/>
              <a:t> </a:t>
            </a:r>
            <a:endParaRPr lang="es-ES_tradnl" dirty="0"/>
          </a:p>
        </p:txBody>
      </p:sp>
      <p:sp>
        <p:nvSpPr>
          <p:cNvPr id="2" name="TextBox 1">
            <a:extLst>
              <a:ext uri="{FF2B5EF4-FFF2-40B4-BE49-F238E27FC236}">
                <a16:creationId xmlns:a16="http://schemas.microsoft.com/office/drawing/2014/main" id="{72CEFB4C-B226-4C67-8CAE-1D03318F43FD}"/>
              </a:ext>
            </a:extLst>
          </p:cNvPr>
          <p:cNvSpPr txBox="1"/>
          <p:nvPr/>
        </p:nvSpPr>
        <p:spPr>
          <a:xfrm>
            <a:off x="7048072" y="6193596"/>
            <a:ext cx="2722652" cy="235898"/>
          </a:xfrm>
          <a:prstGeom prst="rect">
            <a:avLst/>
          </a:prstGeom>
          <a:noFill/>
        </p:spPr>
        <p:txBody>
          <a:bodyPr wrap="square" rtlCol="0">
            <a:spAutoFit/>
          </a:bodyPr>
          <a:lstStyle/>
          <a:p>
            <a:r>
              <a:rPr lang="es-ES" sz="933" kern="0" dirty="0">
                <a:solidFill>
                  <a:schemeClr val="bg1">
                    <a:lumMod val="50000"/>
                  </a:schemeClr>
                </a:solidFill>
              </a:rPr>
              <a:t>Extraído de Sanders MJ. Pulm Med. 2017</a:t>
            </a:r>
            <a:r>
              <a:rPr lang="es-ES" sz="933" kern="0" baseline="30000" dirty="0">
                <a:solidFill>
                  <a:schemeClr val="bg1">
                    <a:lumMod val="50000"/>
                  </a:schemeClr>
                </a:solidFill>
              </a:rPr>
              <a:t>1</a:t>
            </a:r>
            <a:endParaRPr lang="es-ES_tradnl" sz="933" kern="0" dirty="0">
              <a:solidFill>
                <a:schemeClr val="bg1">
                  <a:lumMod val="50000"/>
                </a:schemeClr>
              </a:solidFill>
            </a:endParaRPr>
          </a:p>
        </p:txBody>
      </p:sp>
    </p:spTree>
    <p:extLst>
      <p:ext uri="{BB962C8B-B14F-4D97-AF65-F5344CB8AC3E}">
        <p14:creationId xmlns:p14="http://schemas.microsoft.com/office/powerpoint/2010/main" val="674915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3E8D5-9D2C-4D88-86A9-91076B025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117475"/>
            <a:ext cx="8559800" cy="6419850"/>
          </a:xfrm>
          <a:prstGeom prst="rect">
            <a:avLst/>
          </a:prstGeom>
        </p:spPr>
      </p:pic>
      <p:pic>
        <p:nvPicPr>
          <p:cNvPr id="2" name="Picture 1">
            <a:extLst>
              <a:ext uri="{FF2B5EF4-FFF2-40B4-BE49-F238E27FC236}">
                <a16:creationId xmlns:a16="http://schemas.microsoft.com/office/drawing/2014/main" id="{ED264DBE-8539-439A-BF57-C87DCD46CF57}"/>
              </a:ext>
            </a:extLst>
          </p:cNvPr>
          <p:cNvPicPr>
            <a:picLocks noChangeAspect="1"/>
          </p:cNvPicPr>
          <p:nvPr/>
        </p:nvPicPr>
        <p:blipFill rotWithShape="1">
          <a:blip r:embed="rId3"/>
          <a:srcRect b="4676"/>
          <a:stretch/>
        </p:blipFill>
        <p:spPr>
          <a:xfrm>
            <a:off x="1224612" y="0"/>
            <a:ext cx="9742775" cy="6537325"/>
          </a:xfrm>
          <a:prstGeom prst="rect">
            <a:avLst/>
          </a:prstGeom>
        </p:spPr>
      </p:pic>
    </p:spTree>
    <p:extLst>
      <p:ext uri="{BB962C8B-B14F-4D97-AF65-F5344CB8AC3E}">
        <p14:creationId xmlns:p14="http://schemas.microsoft.com/office/powerpoint/2010/main" val="104472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C51D3-282C-41CB-927B-5CF9859A7F4D}"/>
              </a:ext>
            </a:extLst>
          </p:cNvPr>
          <p:cNvSpPr>
            <a:spLocks noGrp="1"/>
          </p:cNvSpPr>
          <p:nvPr>
            <p:ph type="title"/>
          </p:nvPr>
        </p:nvSpPr>
        <p:spPr/>
        <p:txBody>
          <a:bodyPr/>
          <a:lstStyle/>
          <a:p>
            <a:endParaRPr lang="es-ES" dirty="0"/>
          </a:p>
        </p:txBody>
      </p:sp>
      <p:sp>
        <p:nvSpPr>
          <p:cNvPr id="3" name="Marcador de contenido 2">
            <a:extLst>
              <a:ext uri="{FF2B5EF4-FFF2-40B4-BE49-F238E27FC236}">
                <a16:creationId xmlns:a16="http://schemas.microsoft.com/office/drawing/2014/main" id="{B7CF6D66-D936-4C70-8F43-F5EC19977CC0}"/>
              </a:ext>
            </a:extLst>
          </p:cNvPr>
          <p:cNvSpPr>
            <a:spLocks noGrp="1"/>
          </p:cNvSpPr>
          <p:nvPr>
            <p:ph idx="1"/>
          </p:nvPr>
        </p:nvSpPr>
        <p:spPr/>
        <p:txBody>
          <a:bodyPr/>
          <a:lstStyle/>
          <a:p>
            <a:r>
              <a:rPr lang="es-ES" dirty="0"/>
              <a:t>CONFLICTO DE INTERÉS</a:t>
            </a:r>
          </a:p>
          <a:p>
            <a:pPr lvl="1"/>
            <a:r>
              <a:rPr lang="es-ES" dirty="0"/>
              <a:t>CHARLA PATROCINADA POR GSK</a:t>
            </a:r>
          </a:p>
        </p:txBody>
      </p:sp>
    </p:spTree>
    <p:extLst>
      <p:ext uri="{BB962C8B-B14F-4D97-AF65-F5344CB8AC3E}">
        <p14:creationId xmlns:p14="http://schemas.microsoft.com/office/powerpoint/2010/main" val="1066602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CA9FA78A-E8EE-4F0A-AD96-C00CABAEB54A}"/>
              </a:ext>
            </a:extLst>
          </p:cNvPr>
          <p:cNvPicPr>
            <a:picLocks noChangeAspect="1"/>
          </p:cNvPicPr>
          <p:nvPr/>
        </p:nvPicPr>
        <p:blipFill rotWithShape="1">
          <a:blip r:embed="rId3">
            <a:extLst>
              <a:ext uri="{28A0092B-C50C-407E-A947-70E740481C1C}">
                <a14:useLocalDpi xmlns:a14="http://schemas.microsoft.com/office/drawing/2010/main" val="0"/>
              </a:ext>
            </a:extLst>
          </a:blip>
          <a:srcRect b="11259"/>
          <a:stretch/>
        </p:blipFill>
        <p:spPr>
          <a:xfrm>
            <a:off x="1638300" y="284480"/>
            <a:ext cx="9144000" cy="6085840"/>
          </a:xfrm>
          <a:prstGeom prst="rect">
            <a:avLst/>
          </a:prstGeom>
        </p:spPr>
      </p:pic>
      <p:sp>
        <p:nvSpPr>
          <p:cNvPr id="2" name="Rectangle 1">
            <a:extLst>
              <a:ext uri="{FF2B5EF4-FFF2-40B4-BE49-F238E27FC236}">
                <a16:creationId xmlns:a16="http://schemas.microsoft.com/office/drawing/2014/main" id="{81873354-EF0E-41EA-92F4-86A280651352}"/>
              </a:ext>
            </a:extLst>
          </p:cNvPr>
          <p:cNvSpPr/>
          <p:nvPr/>
        </p:nvSpPr>
        <p:spPr>
          <a:xfrm>
            <a:off x="0" y="6488668"/>
            <a:ext cx="5791970" cy="369332"/>
          </a:xfrm>
          <a:prstGeom prst="rect">
            <a:avLst/>
          </a:prstGeom>
        </p:spPr>
        <p:txBody>
          <a:bodyPr wrap="none">
            <a:spAutoFit/>
          </a:bodyPr>
          <a:lstStyle/>
          <a:p>
            <a:r>
              <a:rPr lang="en-US" sz="700" dirty="0">
                <a:solidFill>
                  <a:schemeClr val="bg1">
                    <a:lumMod val="50000"/>
                  </a:schemeClr>
                </a:solidFill>
              </a:rPr>
              <a:t>1. Sanders MJ. Guiding Inspiratory Flow: Development of the In-Check DIAL G16, a Tool for Improving Inhaler Technique. Pulm Med. 2017;2017:1495867</a:t>
            </a:r>
            <a:r>
              <a:rPr lang="en-US" dirty="0"/>
              <a:t> </a:t>
            </a:r>
            <a:endParaRPr lang="es-ES_tradnl" dirty="0"/>
          </a:p>
        </p:txBody>
      </p:sp>
      <p:sp>
        <p:nvSpPr>
          <p:cNvPr id="4" name="TextBox 3">
            <a:extLst>
              <a:ext uri="{FF2B5EF4-FFF2-40B4-BE49-F238E27FC236}">
                <a16:creationId xmlns:a16="http://schemas.microsoft.com/office/drawing/2014/main" id="{85A3DFDC-C5A2-4DE9-8246-67580B6F17AF}"/>
              </a:ext>
            </a:extLst>
          </p:cNvPr>
          <p:cNvSpPr txBox="1"/>
          <p:nvPr/>
        </p:nvSpPr>
        <p:spPr>
          <a:xfrm>
            <a:off x="7048072" y="6193596"/>
            <a:ext cx="2722652" cy="235898"/>
          </a:xfrm>
          <a:prstGeom prst="rect">
            <a:avLst/>
          </a:prstGeom>
          <a:noFill/>
        </p:spPr>
        <p:txBody>
          <a:bodyPr wrap="square" rtlCol="0">
            <a:spAutoFit/>
          </a:bodyPr>
          <a:lstStyle/>
          <a:p>
            <a:r>
              <a:rPr lang="es-ES" sz="933" kern="0" dirty="0">
                <a:solidFill>
                  <a:schemeClr val="bg1">
                    <a:lumMod val="50000"/>
                  </a:schemeClr>
                </a:solidFill>
              </a:rPr>
              <a:t>Extraído de Sanders MJ. Pulm Med. 2017</a:t>
            </a:r>
            <a:r>
              <a:rPr lang="es-ES" sz="933" kern="0" baseline="30000" dirty="0">
                <a:solidFill>
                  <a:schemeClr val="bg1">
                    <a:lumMod val="50000"/>
                  </a:schemeClr>
                </a:solidFill>
              </a:rPr>
              <a:t>1</a:t>
            </a:r>
            <a:endParaRPr lang="es-ES_tradnl" sz="933" kern="0" dirty="0">
              <a:solidFill>
                <a:schemeClr val="bg1">
                  <a:lumMod val="50000"/>
                </a:schemeClr>
              </a:solidFill>
            </a:endParaRPr>
          </a:p>
        </p:txBody>
      </p:sp>
    </p:spTree>
    <p:extLst>
      <p:ext uri="{BB962C8B-B14F-4D97-AF65-F5344CB8AC3E}">
        <p14:creationId xmlns:p14="http://schemas.microsoft.com/office/powerpoint/2010/main" val="64575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1">
            <a:extLst>
              <a:ext uri="{FF2B5EF4-FFF2-40B4-BE49-F238E27FC236}">
                <a16:creationId xmlns:a16="http://schemas.microsoft.com/office/drawing/2014/main" id="{CC5A2509-9F14-4E56-AEAB-466B10BBAD2A}"/>
              </a:ext>
            </a:extLst>
          </p:cNvPr>
          <p:cNvSpPr txBox="1">
            <a:spLocks/>
          </p:cNvSpPr>
          <p:nvPr/>
        </p:nvSpPr>
        <p:spPr>
          <a:xfrm>
            <a:off x="543599" y="233669"/>
            <a:ext cx="9819601" cy="707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s-ES" sz="3200" kern="1200" spc="-40">
                <a:solidFill>
                  <a:schemeClr val="bg1">
                    <a:lumMod val="65000"/>
                  </a:schemeClr>
                </a:solidFill>
                <a:latin typeface="Trebuchet MS" panose="020B0603020202020204" pitchFamily="34" charset="0"/>
                <a:ea typeface="Cambria" panose="02040503050406030204" pitchFamily="18" charset="0"/>
                <a:cs typeface="Arial" panose="020B0604020202020204" pitchFamily="34" charset="0"/>
              </a:defRPr>
            </a:lvl1pPr>
          </a:lstStyle>
          <a:p>
            <a:r>
              <a:rPr lang="es-ES_tradnl" sz="2800" dirty="0">
                <a:solidFill>
                  <a:schemeClr val="tx1">
                    <a:lumMod val="65000"/>
                    <a:lumOff val="35000"/>
                  </a:schemeClr>
                </a:solidFill>
              </a:rPr>
              <a:t>LA RESISTENCIA MEDIA DE ELLIPTA HACE QUE EL DISPOSITIVO SEA ADECUADO PARA EL 99% DE LOS PACIENTES</a:t>
            </a:r>
            <a:r>
              <a:rPr lang="en-US" sz="2800" baseline="30000" dirty="0">
                <a:solidFill>
                  <a:schemeClr val="tx1">
                    <a:lumMod val="65000"/>
                    <a:lumOff val="35000"/>
                  </a:schemeClr>
                </a:solidFill>
              </a:rPr>
              <a:t>1,2</a:t>
            </a:r>
          </a:p>
        </p:txBody>
      </p:sp>
      <p:sp>
        <p:nvSpPr>
          <p:cNvPr id="50" name="CuadroTexto 49">
            <a:extLst>
              <a:ext uri="{FF2B5EF4-FFF2-40B4-BE49-F238E27FC236}">
                <a16:creationId xmlns:a16="http://schemas.microsoft.com/office/drawing/2014/main" id="{1B49B299-E328-4802-8BFD-FFF0349F841D}"/>
              </a:ext>
            </a:extLst>
          </p:cNvPr>
          <p:cNvSpPr txBox="1"/>
          <p:nvPr/>
        </p:nvSpPr>
        <p:spPr>
          <a:xfrm>
            <a:off x="744952" y="2427243"/>
            <a:ext cx="3212271" cy="1631216"/>
          </a:xfrm>
          <a:prstGeom prst="rect">
            <a:avLst/>
          </a:prstGeom>
          <a:noFill/>
        </p:spPr>
        <p:txBody>
          <a:bodyPr wrap="square">
            <a:spAutoFit/>
          </a:bodyPr>
          <a:lstStyle/>
          <a:p>
            <a:pPr>
              <a:spcAft>
                <a:spcPts val="600"/>
              </a:spcAft>
            </a:pPr>
            <a:r>
              <a:rPr lang="es-ES" sz="2800" b="1" dirty="0">
                <a:solidFill>
                  <a:schemeClr val="accent6"/>
                </a:solidFill>
                <a:ea typeface="Cambria" panose="02040503050406030204" pitchFamily="18" charset="0"/>
                <a:cs typeface="Calibri" panose="020F0502020204030204" pitchFamily="34" charset="0"/>
              </a:rPr>
              <a:t>≥99,7% </a:t>
            </a:r>
            <a:r>
              <a:rPr lang="es-ES" sz="2400" dirty="0">
                <a:solidFill>
                  <a:schemeClr val="accent6"/>
                </a:solidFill>
                <a:ea typeface="Cambria" panose="02040503050406030204" pitchFamily="18" charset="0"/>
                <a:cs typeface="Calibri" panose="020F0502020204030204" pitchFamily="34" charset="0"/>
              </a:rPr>
              <a:t>de los pacientes tienen flujo adecuado para utilizar el dispositivo Ellipta.</a:t>
            </a:r>
            <a:r>
              <a:rPr lang="es-ES" sz="2400" baseline="30000" dirty="0">
                <a:solidFill>
                  <a:schemeClr val="accent6"/>
                </a:solidFill>
                <a:ea typeface="Cambria" panose="02040503050406030204" pitchFamily="18" charset="0"/>
                <a:cs typeface="Calibri" panose="020F0502020204030204" pitchFamily="34" charset="0"/>
              </a:rPr>
              <a:t>2</a:t>
            </a:r>
            <a:r>
              <a:rPr lang="es-ES" sz="2400" dirty="0">
                <a:solidFill>
                  <a:schemeClr val="accent6"/>
                </a:solidFill>
                <a:ea typeface="Cambria" panose="02040503050406030204" pitchFamily="18" charset="0"/>
                <a:cs typeface="Calibri" panose="020F0502020204030204" pitchFamily="34" charset="0"/>
              </a:rPr>
              <a:t> </a:t>
            </a:r>
            <a:endParaRPr lang="en-US" sz="2400" dirty="0">
              <a:solidFill>
                <a:schemeClr val="accent6"/>
              </a:solidFill>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5E8F9B78-A25D-4FF8-B22B-83999E296068}"/>
              </a:ext>
            </a:extLst>
          </p:cNvPr>
          <p:cNvGrpSpPr/>
          <p:nvPr/>
        </p:nvGrpSpPr>
        <p:grpSpPr>
          <a:xfrm>
            <a:off x="4230616" y="1448644"/>
            <a:ext cx="7348527" cy="4789549"/>
            <a:chOff x="4299874" y="1115540"/>
            <a:chExt cx="7348527" cy="4789549"/>
          </a:xfrm>
        </p:grpSpPr>
        <p:grpSp>
          <p:nvGrpSpPr>
            <p:cNvPr id="6" name="Group 5">
              <a:extLst>
                <a:ext uri="{FF2B5EF4-FFF2-40B4-BE49-F238E27FC236}">
                  <a16:creationId xmlns:a16="http://schemas.microsoft.com/office/drawing/2014/main" id="{7C6BC307-5910-4AFC-9897-44B28C5A0187}"/>
                </a:ext>
              </a:extLst>
            </p:cNvPr>
            <p:cNvGrpSpPr/>
            <p:nvPr/>
          </p:nvGrpSpPr>
          <p:grpSpPr>
            <a:xfrm>
              <a:off x="4299874" y="1115540"/>
              <a:ext cx="7348527" cy="4288421"/>
              <a:chOff x="4299874" y="1115540"/>
              <a:chExt cx="7348527" cy="4288421"/>
            </a:xfrm>
          </p:grpSpPr>
          <p:grpSp>
            <p:nvGrpSpPr>
              <p:cNvPr id="5" name="Group 4">
                <a:extLst>
                  <a:ext uri="{FF2B5EF4-FFF2-40B4-BE49-F238E27FC236}">
                    <a16:creationId xmlns:a16="http://schemas.microsoft.com/office/drawing/2014/main" id="{5C7A4486-54F7-43A1-AB16-F71BFA985A41}"/>
                  </a:ext>
                </a:extLst>
              </p:cNvPr>
              <p:cNvGrpSpPr>
                <a:grpSpLocks noChangeAspect="1"/>
              </p:cNvGrpSpPr>
              <p:nvPr/>
            </p:nvGrpSpPr>
            <p:grpSpPr>
              <a:xfrm>
                <a:off x="4299874" y="1115540"/>
                <a:ext cx="7348527" cy="4288421"/>
                <a:chOff x="4691073" y="1680919"/>
                <a:chExt cx="6636498" cy="3872898"/>
              </a:xfrm>
            </p:grpSpPr>
            <p:pic>
              <p:nvPicPr>
                <p:cNvPr id="2" name="Imagen 1">
                  <a:extLst>
                    <a:ext uri="{FF2B5EF4-FFF2-40B4-BE49-F238E27FC236}">
                      <a16:creationId xmlns:a16="http://schemas.microsoft.com/office/drawing/2014/main" id="{7C137B53-1CAA-4908-B9F6-0EABECDCF204}"/>
                    </a:ext>
                  </a:extLst>
                </p:cNvPr>
                <p:cNvPicPr>
                  <a:picLocks noChangeAspect="1"/>
                </p:cNvPicPr>
                <p:nvPr/>
              </p:nvPicPr>
              <p:blipFill>
                <a:blip r:embed="rId3"/>
                <a:stretch>
                  <a:fillRect/>
                </a:stretch>
              </p:blipFill>
              <p:spPr>
                <a:xfrm>
                  <a:off x="4691073" y="1680919"/>
                  <a:ext cx="6636498" cy="3872898"/>
                </a:xfrm>
                <a:prstGeom prst="rect">
                  <a:avLst/>
                </a:prstGeom>
              </p:spPr>
            </p:pic>
            <p:sp>
              <p:nvSpPr>
                <p:cNvPr id="12" name="CuadroTexto 11">
                  <a:extLst>
                    <a:ext uri="{FF2B5EF4-FFF2-40B4-BE49-F238E27FC236}">
                      <a16:creationId xmlns:a16="http://schemas.microsoft.com/office/drawing/2014/main" id="{5D8C8F8E-9596-3143-8877-2C2F4203438C}"/>
                    </a:ext>
                  </a:extLst>
                </p:cNvPr>
                <p:cNvSpPr txBox="1"/>
                <p:nvPr/>
              </p:nvSpPr>
              <p:spPr>
                <a:xfrm>
                  <a:off x="6208681" y="1967758"/>
                  <a:ext cx="3104891" cy="333546"/>
                </a:xfrm>
                <a:prstGeom prst="rect">
                  <a:avLst/>
                </a:prstGeom>
                <a:solidFill>
                  <a:schemeClr val="bg1"/>
                </a:solidFill>
              </p:spPr>
              <p:txBody>
                <a:bodyPr wrap="square" rtlCol="0">
                  <a:spAutoFit/>
                </a:bodyPr>
                <a:lstStyle/>
                <a:p>
                  <a:r>
                    <a:rPr lang="es-ES" sz="900" dirty="0">
                      <a:latin typeface="Arial" panose="020B0604020202020204" pitchFamily="34" charset="0"/>
                      <a:cs typeface="Arial" panose="020B0604020202020204" pitchFamily="34" charset="0"/>
                    </a:rPr>
                    <a:t>PIFR estimado de Ellipta ≥ 30 l/min </a:t>
                  </a:r>
                </a:p>
                <a:p>
                  <a:r>
                    <a:rPr lang="es-ES" sz="900" dirty="0">
                      <a:latin typeface="Arial" panose="020B0604020202020204" pitchFamily="34" charset="0"/>
                      <a:cs typeface="Arial" panose="020B0604020202020204" pitchFamily="34" charset="0"/>
                    </a:rPr>
                    <a:t>(espirometría PIFR ≥ 50 l/min)</a:t>
                  </a:r>
                  <a:r>
                    <a:rPr lang="es-ES" sz="900" baseline="30000" dirty="0">
                      <a:latin typeface="Arial" panose="020B0604020202020204" pitchFamily="34" charset="0"/>
                      <a:cs typeface="Arial" panose="020B0604020202020204" pitchFamily="34" charset="0"/>
                    </a:rPr>
                    <a:t>*</a:t>
                  </a:r>
                  <a:endParaRPr lang="es-ES" sz="90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6C6CD4B9-D21B-4A4C-ACD8-7306A029FF32}"/>
                    </a:ext>
                  </a:extLst>
                </p:cNvPr>
                <p:cNvSpPr txBox="1"/>
                <p:nvPr/>
              </p:nvSpPr>
              <p:spPr>
                <a:xfrm rot="16200000">
                  <a:off x="4494047" y="3318010"/>
                  <a:ext cx="1261884" cy="300082"/>
                </a:xfrm>
                <a:prstGeom prst="rect">
                  <a:avLst/>
                </a:prstGeom>
                <a:solidFill>
                  <a:schemeClr val="bg1"/>
                </a:solidFill>
              </p:spPr>
              <p:txBody>
                <a:bodyPr wrap="none" rtlCol="0">
                  <a:spAutoFit/>
                </a:bodyPr>
                <a:lstStyle/>
                <a:p>
                  <a:r>
                    <a:rPr lang="es-ES" sz="1350" dirty="0">
                      <a:latin typeface="Arial" panose="020B0604020202020204" pitchFamily="34" charset="0"/>
                      <a:cs typeface="Arial" panose="020B0604020202020204" pitchFamily="34" charset="0"/>
                    </a:rPr>
                    <a:t>Pacientes (%)</a:t>
                  </a:r>
                </a:p>
              </p:txBody>
            </p:sp>
            <p:sp>
              <p:nvSpPr>
                <p:cNvPr id="16" name="CuadroTexto 15">
                  <a:extLst>
                    <a:ext uri="{FF2B5EF4-FFF2-40B4-BE49-F238E27FC236}">
                      <a16:creationId xmlns:a16="http://schemas.microsoft.com/office/drawing/2014/main" id="{3A296A3D-A44F-3F40-AED8-398CD8EF5D9F}"/>
                    </a:ext>
                  </a:extLst>
                </p:cNvPr>
                <p:cNvSpPr txBox="1"/>
                <p:nvPr/>
              </p:nvSpPr>
              <p:spPr>
                <a:xfrm>
                  <a:off x="9547666" y="1910061"/>
                  <a:ext cx="1378483" cy="474551"/>
                </a:xfrm>
                <a:prstGeom prst="rect">
                  <a:avLst/>
                </a:prstGeom>
                <a:solidFill>
                  <a:schemeClr val="bg1"/>
                </a:solidFill>
              </p:spPr>
              <p:txBody>
                <a:bodyPr wrap="none" rtlCol="0">
                  <a:spAutoFit/>
                </a:bodyPr>
                <a:lstStyle/>
                <a:p>
                  <a:pPr>
                    <a:lnSpc>
                      <a:spcPct val="150000"/>
                    </a:lnSpc>
                  </a:pPr>
                  <a:r>
                    <a:rPr lang="es-ES" sz="1000" dirty="0">
                      <a:latin typeface="Arial" panose="020B0604020202020204" pitchFamily="34" charset="0"/>
                      <a:cs typeface="Arial" panose="020B0604020202020204" pitchFamily="34" charset="0"/>
                    </a:rPr>
                    <a:t>Estudio 207608/207609</a:t>
                  </a:r>
                </a:p>
                <a:p>
                  <a:pPr>
                    <a:lnSpc>
                      <a:spcPct val="150000"/>
                    </a:lnSpc>
                  </a:pPr>
                  <a:r>
                    <a:rPr lang="es-ES" sz="1000" dirty="0">
                      <a:latin typeface="Arial" panose="020B0604020202020204" pitchFamily="34" charset="0"/>
                      <a:cs typeface="Arial" panose="020B0604020202020204" pitchFamily="34" charset="0"/>
                    </a:rPr>
                    <a:t>KPNW</a:t>
                  </a:r>
                </a:p>
              </p:txBody>
            </p:sp>
          </p:grpSp>
          <p:sp>
            <p:nvSpPr>
              <p:cNvPr id="13" name="CuadroTexto 12">
                <a:extLst>
                  <a:ext uri="{FF2B5EF4-FFF2-40B4-BE49-F238E27FC236}">
                    <a16:creationId xmlns:a16="http://schemas.microsoft.com/office/drawing/2014/main" id="{D8158AC3-437F-AD42-8588-4DD3D0B539A1}"/>
                  </a:ext>
                </a:extLst>
              </p:cNvPr>
              <p:cNvSpPr txBox="1"/>
              <p:nvPr/>
            </p:nvSpPr>
            <p:spPr>
              <a:xfrm>
                <a:off x="7435697" y="5165349"/>
                <a:ext cx="1319592" cy="219291"/>
              </a:xfrm>
              <a:prstGeom prst="rect">
                <a:avLst/>
              </a:prstGeom>
              <a:solidFill>
                <a:schemeClr val="bg1"/>
              </a:solidFill>
            </p:spPr>
            <p:txBody>
              <a:bodyPr wrap="none" rtlCol="0">
                <a:spAutoFit/>
              </a:bodyPr>
              <a:lstStyle/>
              <a:p>
                <a:r>
                  <a:rPr lang="es-ES" sz="825" dirty="0">
                    <a:latin typeface="Arial" panose="020B0604020202020204" pitchFamily="34" charset="0"/>
                    <a:cs typeface="Arial" panose="020B0604020202020204" pitchFamily="34" charset="0"/>
                  </a:rPr>
                  <a:t>Espirometría PIFR (l/ml)</a:t>
                </a:r>
              </a:p>
            </p:txBody>
          </p:sp>
        </p:grpSp>
        <p:sp>
          <p:nvSpPr>
            <p:cNvPr id="17" name="Slide Number Placeholder 5">
              <a:extLst>
                <a:ext uri="{FF2B5EF4-FFF2-40B4-BE49-F238E27FC236}">
                  <a16:creationId xmlns:a16="http://schemas.microsoft.com/office/drawing/2014/main" id="{88AA1741-FC36-054D-BC5A-A2C0657348D8}"/>
                </a:ext>
              </a:extLst>
            </p:cNvPr>
            <p:cNvSpPr txBox="1">
              <a:spLocks/>
            </p:cNvSpPr>
            <p:nvPr/>
          </p:nvSpPr>
          <p:spPr bwMode="auto">
            <a:xfrm>
              <a:off x="7392453" y="5543137"/>
              <a:ext cx="4043591" cy="361952"/>
            </a:xfrm>
            <a:prstGeom prst="rect">
              <a:avLst/>
            </a:prstGeom>
          </p:spPr>
          <p:txBody>
            <a:bodyPr/>
            <a:lstStyle>
              <a:defPPr>
                <a:defRPr lang="es-E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ts val="987"/>
                </a:lnSpc>
                <a:defRPr/>
              </a:pPr>
              <a:r>
                <a:rPr lang="es-ES" sz="933" kern="0" dirty="0">
                  <a:solidFill>
                    <a:schemeClr val="bg1">
                      <a:lumMod val="50000"/>
                    </a:schemeClr>
                  </a:solidFill>
                </a:rPr>
                <a:t>Extraído de Mularski RA</a:t>
              </a:r>
              <a:r>
                <a:rPr lang="es-ES" sz="933" i="1" kern="0" dirty="0">
                  <a:solidFill>
                    <a:schemeClr val="bg1">
                      <a:lumMod val="50000"/>
                    </a:schemeClr>
                  </a:solidFill>
                </a:rPr>
                <a:t>, et al. </a:t>
              </a:r>
              <a:r>
                <a:rPr lang="es-ES" sz="933" kern="0" dirty="0">
                  <a:solidFill>
                    <a:schemeClr val="bg1">
                      <a:lumMod val="50000"/>
                    </a:schemeClr>
                  </a:solidFill>
                </a:rPr>
                <a:t>Am J Respir Crit Care Med. 2020</a:t>
              </a:r>
              <a:r>
                <a:rPr lang="es-ES" sz="933" kern="0" baseline="30000" dirty="0">
                  <a:solidFill>
                    <a:schemeClr val="bg1">
                      <a:lumMod val="50000"/>
                    </a:schemeClr>
                  </a:solidFill>
                </a:rPr>
                <a:t>1</a:t>
              </a:r>
              <a:endParaRPr lang="es-ES" sz="933" kern="0" dirty="0">
                <a:solidFill>
                  <a:schemeClr val="bg1">
                    <a:lumMod val="50000"/>
                  </a:schemeClr>
                </a:solidFill>
              </a:endParaRPr>
            </a:p>
          </p:txBody>
        </p:sp>
      </p:grpSp>
      <p:sp>
        <p:nvSpPr>
          <p:cNvPr id="18" name="7 Rectángulo">
            <a:extLst>
              <a:ext uri="{FF2B5EF4-FFF2-40B4-BE49-F238E27FC236}">
                <a16:creationId xmlns:a16="http://schemas.microsoft.com/office/drawing/2014/main" id="{CFF597F9-0653-47F7-B94C-D0C1E24292F6}"/>
              </a:ext>
            </a:extLst>
          </p:cNvPr>
          <p:cNvSpPr/>
          <p:nvPr/>
        </p:nvSpPr>
        <p:spPr>
          <a:xfrm>
            <a:off x="1676400" y="6597650"/>
            <a:ext cx="67468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aphicFrame>
        <p:nvGraphicFramePr>
          <p:cNvPr id="19" name="Tabla 13">
            <a:extLst>
              <a:ext uri="{FF2B5EF4-FFF2-40B4-BE49-F238E27FC236}">
                <a16:creationId xmlns:a16="http://schemas.microsoft.com/office/drawing/2014/main" id="{8B31DAEE-ACDA-425F-A1BA-AE7B8B3BF58C}"/>
              </a:ext>
            </a:extLst>
          </p:cNvPr>
          <p:cNvGraphicFramePr>
            <a:graphicFrameLocks noGrp="1"/>
          </p:cNvGraphicFramePr>
          <p:nvPr/>
        </p:nvGraphicFramePr>
        <p:xfrm>
          <a:off x="457198" y="6375431"/>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endParaRPr lang="es-ES" sz="10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graphicFrame>
        <p:nvGraphicFramePr>
          <p:cNvPr id="20" name="Tabla 44">
            <a:extLst>
              <a:ext uri="{FF2B5EF4-FFF2-40B4-BE49-F238E27FC236}">
                <a16:creationId xmlns:a16="http://schemas.microsoft.com/office/drawing/2014/main" id="{02F64A72-500C-4B8D-A3C2-EEEA22E51FFD}"/>
              </a:ext>
            </a:extLst>
          </p:cNvPr>
          <p:cNvGraphicFramePr>
            <a:graphicFrameLocks noGrp="1"/>
          </p:cNvGraphicFramePr>
          <p:nvPr>
            <p:extLst>
              <p:ext uri="{D42A27DB-BD31-4B8C-83A1-F6EECF244321}">
                <p14:modId xmlns:p14="http://schemas.microsoft.com/office/powerpoint/2010/main" val="1599003929"/>
              </p:ext>
            </p:extLst>
          </p:nvPr>
        </p:nvGraphicFramePr>
        <p:xfrm>
          <a:off x="457199" y="6302662"/>
          <a:ext cx="8957050" cy="701040"/>
        </p:xfrm>
        <a:graphic>
          <a:graphicData uri="http://schemas.openxmlformats.org/drawingml/2006/table">
            <a:tbl>
              <a:tblPr firstRow="1" bandRow="1">
                <a:tableStyleId>{5C22544A-7EE6-4342-B048-85BDC9FD1C3A}</a:tableStyleId>
              </a:tblPr>
              <a:tblGrid>
                <a:gridCol w="8957050">
                  <a:extLst>
                    <a:ext uri="{9D8B030D-6E8A-4147-A177-3AD203B41FA5}">
                      <a16:colId xmlns:a16="http://schemas.microsoft.com/office/drawing/2014/main" val="921527063"/>
                    </a:ext>
                  </a:extLst>
                </a:gridCol>
              </a:tblGrid>
              <a:tr h="370840">
                <a:tc>
                  <a:txBody>
                    <a:bodyPr/>
                    <a:lstStyle/>
                    <a:p>
                      <a:pPr marL="0" indent="0">
                        <a:buNone/>
                      </a:pPr>
                      <a:r>
                        <a:rPr lang="en-US" sz="800" b="0" baseline="0" dirty="0">
                          <a:solidFill>
                            <a:schemeClr val="tx1">
                              <a:lumMod val="50000"/>
                              <a:lumOff val="50000"/>
                            </a:schemeClr>
                          </a:solidFill>
                          <a:latin typeface="Arial" panose="020B0604020202020204" pitchFamily="34" charset="0"/>
                          <a:cs typeface="Arial" panose="020B0604020202020204" pitchFamily="34" charset="0"/>
                        </a:rPr>
                        <a:t>1. Mularski RA, Drummond MB, Jain R, </a:t>
                      </a:r>
                      <a:r>
                        <a:rPr lang="en-US" sz="8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n-US" sz="800" b="0" baseline="0" dirty="0">
                          <a:solidFill>
                            <a:schemeClr val="tx1">
                              <a:lumMod val="50000"/>
                              <a:lumOff val="50000"/>
                            </a:schemeClr>
                          </a:solidFill>
                          <a:latin typeface="Arial" panose="020B0604020202020204" pitchFamily="34" charset="0"/>
                          <a:cs typeface="Arial" panose="020B0604020202020204" pitchFamily="34" charset="0"/>
                        </a:rPr>
                        <a:t>. Comparison of Peak Inspiratory Flow Rate Between Clinical Trial and Real-World Populations. Am J Respir Crit Care Med. 2020; Abstract; 201:A5050. 2. Mularski RA, Drummond MB, Jain R, </a:t>
                      </a:r>
                      <a:r>
                        <a:rPr lang="en-US" sz="8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n-US" sz="800" b="0" baseline="0" dirty="0">
                          <a:solidFill>
                            <a:schemeClr val="tx1">
                              <a:lumMod val="50000"/>
                              <a:lumOff val="50000"/>
                            </a:schemeClr>
                          </a:solidFill>
                          <a:latin typeface="Arial" panose="020B0604020202020204" pitchFamily="34" charset="0"/>
                          <a:cs typeface="Arial" panose="020B0604020202020204" pitchFamily="34" charset="0"/>
                        </a:rPr>
                        <a:t>. Comparison of Peak Inspiratory Flow Rate Between Clinical Trial And Real World Populations. Póster presentado en la reunión anual de la American thoracic Society (ATS); 2020 May 15-20; Filadelfia, EEUU.</a:t>
                      </a:r>
                    </a:p>
                    <a:p>
                      <a:pPr marL="0" indent="0">
                        <a:buNone/>
                      </a:pPr>
                      <a:endParaRPr lang="en-US" sz="800" b="0" baseline="0" dirty="0">
                        <a:solidFill>
                          <a:schemeClr val="tx1">
                            <a:lumMod val="50000"/>
                            <a:lumOff val="50000"/>
                          </a:schemeClr>
                        </a:solidFill>
                        <a:latin typeface="Arial" panose="020B0604020202020204" pitchFamily="34" charset="0"/>
                        <a:cs typeface="Arial" panose="020B0604020202020204" pitchFamily="34" charset="0"/>
                      </a:endParaRPr>
                    </a:p>
                    <a:p>
                      <a:pPr marL="228600" indent="-228600">
                        <a:buAutoNum type="arabicPeriod"/>
                      </a:pPr>
                      <a:endParaRPr lang="en-US" sz="8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22" name="Rectangle 21">
            <a:extLst>
              <a:ext uri="{FF2B5EF4-FFF2-40B4-BE49-F238E27FC236}">
                <a16:creationId xmlns:a16="http://schemas.microsoft.com/office/drawing/2014/main" id="{5854617E-340E-40C4-82F3-84EFD92CD0F8}"/>
              </a:ext>
            </a:extLst>
          </p:cNvPr>
          <p:cNvSpPr/>
          <p:nvPr/>
        </p:nvSpPr>
        <p:spPr>
          <a:xfrm>
            <a:off x="664029" y="5787016"/>
            <a:ext cx="6636498" cy="461665"/>
          </a:xfrm>
          <a:prstGeom prst="rect">
            <a:avLst/>
          </a:prstGeom>
        </p:spPr>
        <p:txBody>
          <a:bodyPr wrap="square">
            <a:spAutoFit/>
          </a:bodyPr>
          <a:lstStyle/>
          <a:p>
            <a:r>
              <a:rPr lang="es-ES_tradnl" sz="800" kern="0" dirty="0">
                <a:solidFill>
                  <a:schemeClr val="bg1">
                    <a:lumMod val="50000"/>
                  </a:schemeClr>
                </a:solidFill>
              </a:rPr>
              <a:t>*Estimación del PIFR de Ellipta basado en la ecuación generada por RES11381/RES117179 (NTC01345266/NCT02076269), dónde el PIFR estimado, para espirometría PIFR &lt;84l/min, se basa en extrapolaciones. 30l/min es el límite menor absoluto para PIFR estimado de Ellipta basado en la extrapolación de la ecuación y respaldando las tasas de flujo in vitro.</a:t>
            </a:r>
            <a:r>
              <a:rPr lang="es-ES_tradnl" sz="800" kern="0" baseline="30000" dirty="0">
                <a:solidFill>
                  <a:schemeClr val="bg1">
                    <a:lumMod val="50000"/>
                  </a:schemeClr>
                </a:solidFill>
              </a:rPr>
              <a:t>1</a:t>
            </a:r>
            <a:endParaRPr lang="es-ES_tradnl" sz="800" kern="0" dirty="0">
              <a:solidFill>
                <a:schemeClr val="bg1">
                  <a:lumMod val="50000"/>
                </a:schemeClr>
              </a:solidFill>
            </a:endParaRPr>
          </a:p>
        </p:txBody>
      </p:sp>
      <p:sp>
        <p:nvSpPr>
          <p:cNvPr id="3" name="Rectangle 2">
            <a:extLst>
              <a:ext uri="{FF2B5EF4-FFF2-40B4-BE49-F238E27FC236}">
                <a16:creationId xmlns:a16="http://schemas.microsoft.com/office/drawing/2014/main" id="{BB630AFE-56B9-4D11-9EEE-19E435D5117F}"/>
              </a:ext>
            </a:extLst>
          </p:cNvPr>
          <p:cNvSpPr/>
          <p:nvPr/>
        </p:nvSpPr>
        <p:spPr>
          <a:xfrm>
            <a:off x="543599" y="1078853"/>
            <a:ext cx="11417871" cy="338554"/>
          </a:xfrm>
          <a:prstGeom prst="rect">
            <a:avLst/>
          </a:prstGeom>
        </p:spPr>
        <p:txBody>
          <a:bodyPr wrap="square">
            <a:spAutoFit/>
          </a:bodyPr>
          <a:lstStyle/>
          <a:p>
            <a:r>
              <a:rPr lang="en-US" sz="1600" dirty="0">
                <a:solidFill>
                  <a:schemeClr val="tx1">
                    <a:lumMod val="65000"/>
                    <a:lumOff val="35000"/>
                  </a:schemeClr>
                </a:solidFill>
              </a:rPr>
              <a:t>Comparación de los picos de flujo inspiratorio entre la población de estudio y del mundo real</a:t>
            </a:r>
            <a:r>
              <a:rPr lang="en-US" sz="1600" baseline="30000" dirty="0">
                <a:solidFill>
                  <a:schemeClr val="tx1">
                    <a:lumMod val="65000"/>
                    <a:lumOff val="35000"/>
                  </a:schemeClr>
                </a:solidFill>
              </a:rPr>
              <a:t> 1,2</a:t>
            </a:r>
            <a:endParaRPr lang="es-ES_tradnl" sz="1600" dirty="0">
              <a:solidFill>
                <a:schemeClr val="tx1">
                  <a:lumMod val="65000"/>
                  <a:lumOff val="35000"/>
                </a:schemeClr>
              </a:solidFill>
            </a:endParaRPr>
          </a:p>
        </p:txBody>
      </p:sp>
    </p:spTree>
    <p:extLst>
      <p:ext uri="{BB962C8B-B14F-4D97-AF65-F5344CB8AC3E}">
        <p14:creationId xmlns:p14="http://schemas.microsoft.com/office/powerpoint/2010/main" val="40894786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0B9AD25-350B-40C1-BEBD-C6096C8782FC}"/>
              </a:ext>
            </a:extLst>
          </p:cNvPr>
          <p:cNvSpPr txBox="1">
            <a:spLocks noChangeArrowheads="1"/>
          </p:cNvSpPr>
          <p:nvPr/>
        </p:nvSpPr>
        <p:spPr bwMode="auto">
          <a:xfrm>
            <a:off x="2103119" y="1805941"/>
            <a:ext cx="7738099" cy="22174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0"/>
              </a:spcBef>
            </a:pPr>
            <a:r>
              <a:rPr lang="es-ES" altLang="es-ES_tradnl" sz="4400" dirty="0">
                <a:solidFill>
                  <a:schemeClr val="tx1">
                    <a:lumMod val="65000"/>
                    <a:lumOff val="35000"/>
                  </a:schemeClr>
                </a:solidFill>
                <a:effectLst/>
                <a:latin typeface="Trebuchet MS" panose="020B0603020202020204" pitchFamily="34" charset="0"/>
                <a:ea typeface="Cambria" panose="02040503050406030204" pitchFamily="18" charset="0"/>
                <a:cs typeface="Arial" panose="020B0604020202020204" pitchFamily="34" charset="0"/>
              </a:rPr>
              <a:t>¿NOS PLANTEAMOS REVISAR </a:t>
            </a:r>
          </a:p>
          <a:p>
            <a:pPr eaLnBrk="1" hangingPunct="1">
              <a:spcBef>
                <a:spcPct val="0"/>
              </a:spcBef>
            </a:pPr>
            <a:r>
              <a:rPr lang="es-ES" altLang="es-ES_tradnl" sz="4400" dirty="0">
                <a:solidFill>
                  <a:schemeClr val="tx1">
                    <a:lumMod val="65000"/>
                    <a:lumOff val="35000"/>
                  </a:schemeClr>
                </a:solidFill>
                <a:effectLst/>
                <a:latin typeface="Trebuchet MS" panose="020B0603020202020204" pitchFamily="34" charset="0"/>
                <a:ea typeface="Cambria" panose="02040503050406030204" pitchFamily="18" charset="0"/>
                <a:cs typeface="Arial" panose="020B0604020202020204" pitchFamily="34" charset="0"/>
              </a:rPr>
              <a:t>Y OPTIMIZAR</a:t>
            </a:r>
            <a:r>
              <a:rPr lang="es-ES" altLang="es-ES_tradnl" sz="4400" dirty="0">
                <a:solidFill>
                  <a:schemeClr val="tx1">
                    <a:lumMod val="65000"/>
                    <a:lumOff val="35000"/>
                  </a:schemeClr>
                </a:solidFill>
                <a:latin typeface="Trebuchet MS" panose="020B0603020202020204" pitchFamily="34" charset="0"/>
                <a:ea typeface="Cambria" panose="02040503050406030204" pitchFamily="18" charset="0"/>
                <a:cs typeface="Arial" panose="020B0604020202020204" pitchFamily="34" charset="0"/>
              </a:rPr>
              <a:t> </a:t>
            </a:r>
            <a:r>
              <a:rPr lang="es-ES" altLang="es-ES_tradnl" sz="4400" dirty="0">
                <a:solidFill>
                  <a:schemeClr val="tx1">
                    <a:lumMod val="65000"/>
                    <a:lumOff val="35000"/>
                  </a:schemeClr>
                </a:solidFill>
                <a:effectLst/>
                <a:latin typeface="Trebuchet MS" panose="020B0603020202020204" pitchFamily="34" charset="0"/>
                <a:ea typeface="Cambria" panose="02040503050406030204" pitchFamily="18" charset="0"/>
                <a:cs typeface="Arial" panose="020B0604020202020204" pitchFamily="34" charset="0"/>
              </a:rPr>
              <a:t>EL TRATAMIENTO EN TIEMPOS DE COVID?</a:t>
            </a:r>
          </a:p>
        </p:txBody>
      </p:sp>
      <p:pic>
        <p:nvPicPr>
          <p:cNvPr id="5" name="Gráfico 4">
            <a:extLst>
              <a:ext uri="{FF2B5EF4-FFF2-40B4-BE49-F238E27FC236}">
                <a16:creationId xmlns:a16="http://schemas.microsoft.com/office/drawing/2014/main" id="{6DE03C96-560B-47B9-9A40-3AA64D23F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54593" y="5255484"/>
            <a:ext cx="2576293" cy="1248456"/>
          </a:xfrm>
          <a:prstGeom prst="rect">
            <a:avLst/>
          </a:prstGeom>
        </p:spPr>
      </p:pic>
      <p:sp>
        <p:nvSpPr>
          <p:cNvPr id="10" name="CuadroTexto 9">
            <a:extLst>
              <a:ext uri="{FF2B5EF4-FFF2-40B4-BE49-F238E27FC236}">
                <a16:creationId xmlns:a16="http://schemas.microsoft.com/office/drawing/2014/main" id="{C7A8D999-92B6-48C8-AE7B-4897FEB19F84}"/>
              </a:ext>
            </a:extLst>
          </p:cNvPr>
          <p:cNvSpPr txBox="1">
            <a:spLocks noChangeArrowheads="1"/>
          </p:cNvSpPr>
          <p:nvPr/>
        </p:nvSpPr>
        <p:spPr bwMode="auto">
          <a:xfrm>
            <a:off x="862596" y="1632572"/>
            <a:ext cx="6811834" cy="10413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0"/>
              </a:spcBef>
              <a:spcAft>
                <a:spcPts val="1200"/>
              </a:spcAft>
            </a:pPr>
            <a:r>
              <a:rPr lang="es-ES" altLang="es-ES_tradnl" sz="6000" dirty="0">
                <a:solidFill>
                  <a:srgbClr val="81C3DB"/>
                </a:solidFill>
                <a:latin typeface="Trebuchet MS" panose="020B0603020202020204" pitchFamily="34" charset="0"/>
                <a:ea typeface="Cambria" panose="02040503050406030204" pitchFamily="18" charset="0"/>
                <a:cs typeface="Arial" panose="020B0604020202020204" pitchFamily="34" charset="0"/>
              </a:rPr>
              <a:t>04.</a:t>
            </a:r>
            <a:r>
              <a:rPr lang="es-ES" altLang="es-ES_tradnl" sz="6000" dirty="0">
                <a:solidFill>
                  <a:srgbClr val="0DB8C5"/>
                </a:solidFill>
                <a:latin typeface="Trebuchet MS" panose="020B0603020202020204" pitchFamily="34" charset="0"/>
                <a:ea typeface="Cambria" panose="02040503050406030204" pitchFamily="18" charset="0"/>
                <a:cs typeface="Arial" panose="020B0604020202020204" pitchFamily="34" charset="0"/>
              </a:rPr>
              <a:t> </a:t>
            </a:r>
            <a:endParaRPr lang="es-ES" altLang="es-ES_tradnl" sz="7200" dirty="0">
              <a:solidFill>
                <a:srgbClr val="32567E"/>
              </a:solidFill>
              <a:effectLst/>
              <a:latin typeface="Trebuchet MS" panose="020B0603020202020204" pitchFamily="34" charset="0"/>
              <a:ea typeface="Cambria" panose="02040503050406030204" pitchFamily="18" charset="0"/>
              <a:cs typeface="Arial" panose="020B0604020202020204" pitchFamily="34" charset="0"/>
            </a:endParaRPr>
          </a:p>
        </p:txBody>
      </p:sp>
      <p:cxnSp>
        <p:nvCxnSpPr>
          <p:cNvPr id="11" name="Conector recto 10">
            <a:extLst>
              <a:ext uri="{FF2B5EF4-FFF2-40B4-BE49-F238E27FC236}">
                <a16:creationId xmlns:a16="http://schemas.microsoft.com/office/drawing/2014/main" id="{8ABA3253-917A-40E0-86F2-110BC81C17AA}"/>
              </a:ext>
            </a:extLst>
          </p:cNvPr>
          <p:cNvCxnSpPr>
            <a:cxnSpLocks/>
          </p:cNvCxnSpPr>
          <p:nvPr/>
        </p:nvCxnSpPr>
        <p:spPr>
          <a:xfrm flipV="1">
            <a:off x="718457" y="1632572"/>
            <a:ext cx="0" cy="4550514"/>
          </a:xfrm>
          <a:prstGeom prst="line">
            <a:avLst/>
          </a:prstGeom>
          <a:ln w="34925">
            <a:gradFill>
              <a:gsLst>
                <a:gs pos="48000">
                  <a:srgbClr val="81C3DB"/>
                </a:gs>
                <a:gs pos="4000">
                  <a:schemeClr val="bg1">
                    <a:lumMod val="75000"/>
                    <a:alpha val="0"/>
                  </a:schemeClr>
                </a:gs>
                <a:gs pos="84000">
                  <a:srgbClr val="A6A8B6"/>
                </a:gs>
                <a:gs pos="100000">
                  <a:srgbClr val="81C3DB"/>
                </a:gs>
              </a:gsLst>
              <a:lin ang="540000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44599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superiores redondeadas 16">
            <a:extLst>
              <a:ext uri="{FF2B5EF4-FFF2-40B4-BE49-F238E27FC236}">
                <a16:creationId xmlns:a16="http://schemas.microsoft.com/office/drawing/2014/main" id="{94BD2AB3-0C82-40F5-9501-B56C451ADD61}"/>
              </a:ext>
            </a:extLst>
          </p:cNvPr>
          <p:cNvSpPr/>
          <p:nvPr/>
        </p:nvSpPr>
        <p:spPr>
          <a:xfrm>
            <a:off x="1100184" y="1175244"/>
            <a:ext cx="9991633" cy="4642201"/>
          </a:xfrm>
          <a:prstGeom prst="round2SameRect">
            <a:avLst>
              <a:gd name="adj1" fmla="val 3795"/>
              <a:gd name="adj2" fmla="val 3374"/>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25400" dist="127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Trebuchet MS" panose="020B0603020202020204" pitchFamily="34" charset="0"/>
            </a:endParaRPr>
          </a:p>
        </p:txBody>
      </p:sp>
      <p:sp>
        <p:nvSpPr>
          <p:cNvPr id="5" name="Título 4">
            <a:extLst>
              <a:ext uri="{FF2B5EF4-FFF2-40B4-BE49-F238E27FC236}">
                <a16:creationId xmlns:a16="http://schemas.microsoft.com/office/drawing/2014/main" id="{E29BC824-E45E-45F7-A435-00766F86ACEE}"/>
              </a:ext>
            </a:extLst>
          </p:cNvPr>
          <p:cNvSpPr>
            <a:spLocks noGrp="1"/>
          </p:cNvSpPr>
          <p:nvPr>
            <p:ph type="title"/>
          </p:nvPr>
        </p:nvSpPr>
        <p:spPr/>
        <p:txBody>
          <a:bodyPr vert="horz" lIns="91440" tIns="45720" rIns="91440" bIns="45720" rtlCol="0" anchor="t">
            <a:noAutofit/>
          </a:bodyPr>
          <a:lstStyle/>
          <a:p>
            <a:r>
              <a:rPr lang="es-ES" sz="2800" dirty="0"/>
              <a:t>GOLD 2021: EPOC Y COVID-19 </a:t>
            </a:r>
          </a:p>
        </p:txBody>
      </p:sp>
      <p:sp>
        <p:nvSpPr>
          <p:cNvPr id="7" name="Marcador de texto 6">
            <a:extLst>
              <a:ext uri="{FF2B5EF4-FFF2-40B4-BE49-F238E27FC236}">
                <a16:creationId xmlns:a16="http://schemas.microsoft.com/office/drawing/2014/main" id="{B191D49B-B656-4B53-958F-EBB6326D9C85}"/>
              </a:ext>
            </a:extLst>
          </p:cNvPr>
          <p:cNvSpPr>
            <a:spLocks noGrp="1"/>
          </p:cNvSpPr>
          <p:nvPr>
            <p:ph idx="1"/>
          </p:nvPr>
        </p:nvSpPr>
        <p:spPr>
          <a:xfrm>
            <a:off x="1100183" y="1175244"/>
            <a:ext cx="9956783" cy="4588742"/>
          </a:xfrm>
        </p:spPr>
        <p:txBody>
          <a:bodyPr>
            <a:normAutofit/>
          </a:bodyPr>
          <a:lstStyle/>
          <a:p>
            <a:pPr marL="0" indent="0">
              <a:lnSpc>
                <a:spcPct val="100000"/>
              </a:lnSpc>
              <a:spcBef>
                <a:spcPts val="0"/>
              </a:spcBef>
              <a:buNone/>
            </a:pPr>
            <a:endParaRPr lang="en-US" spc="-40" dirty="0">
              <a:solidFill>
                <a:srgbClr val="9BA0C1"/>
              </a:solidFill>
              <a:latin typeface="Trebuchet MS" panose="020B0603020202020204" pitchFamily="34" charset="0"/>
              <a:ea typeface="Cambria" panose="02040503050406030204" pitchFamily="18" charset="0"/>
              <a:cs typeface="Arial" panose="020B0604020202020204" pitchFamily="34" charset="0"/>
            </a:endParaRPr>
          </a:p>
          <a:p>
            <a:pPr marL="0" indent="0">
              <a:lnSpc>
                <a:spcPct val="100000"/>
              </a:lnSpc>
              <a:spcBef>
                <a:spcPts val="0"/>
              </a:spcBef>
              <a:buNone/>
            </a:pPr>
            <a:r>
              <a:rPr lang="en-US" spc="-40" dirty="0">
                <a:solidFill>
                  <a:srgbClr val="9BA0C1"/>
                </a:solidFill>
                <a:latin typeface="Trebuchet MS" panose="020B0603020202020204" pitchFamily="34" charset="0"/>
                <a:ea typeface="Cambria" panose="02040503050406030204" pitchFamily="18" charset="0"/>
                <a:cs typeface="Arial" panose="020B0604020202020204" pitchFamily="34" charset="0"/>
              </a:rPr>
              <a:t>Global initiative for chronic obstructive lung disease. </a:t>
            </a:r>
          </a:p>
          <a:p>
            <a:pPr marL="0" indent="0">
              <a:lnSpc>
                <a:spcPct val="100000"/>
              </a:lnSpc>
              <a:spcBef>
                <a:spcPts val="0"/>
              </a:spcBef>
              <a:buNone/>
            </a:pPr>
            <a:r>
              <a:rPr lang="en-US" spc="-40" dirty="0">
                <a:solidFill>
                  <a:srgbClr val="CC9108"/>
                </a:solidFill>
                <a:latin typeface="Trebuchet MS" panose="020B0603020202020204" pitchFamily="34" charset="0"/>
                <a:ea typeface="Cambria" panose="02040503050406030204" pitchFamily="18" charset="0"/>
                <a:cs typeface="Arial" panose="020B0604020202020204" pitchFamily="34" charset="0"/>
              </a:rPr>
              <a:t>GOLD COVID-19 guidance.</a:t>
            </a:r>
            <a:r>
              <a:rPr lang="en-US" spc="-40" baseline="30000" dirty="0">
                <a:solidFill>
                  <a:srgbClr val="CC9108"/>
                </a:solidFill>
                <a:latin typeface="Trebuchet MS" panose="020B0603020202020204" pitchFamily="34" charset="0"/>
                <a:ea typeface="Cambria" panose="02040503050406030204" pitchFamily="18" charset="0"/>
                <a:cs typeface="Arial" panose="020B0604020202020204" pitchFamily="34" charset="0"/>
              </a:rPr>
              <a:t>1</a:t>
            </a:r>
            <a:endParaRPr lang="en-US" i="1" spc="-40" dirty="0">
              <a:solidFill>
                <a:srgbClr val="9BA0C1"/>
              </a:solidFill>
              <a:highlight>
                <a:srgbClr val="FFFF00"/>
              </a:highlight>
              <a:latin typeface="Trebuchet MS" panose="020B0603020202020204" pitchFamily="34" charset="0"/>
              <a:ea typeface="Cambria" panose="02040503050406030204" pitchFamily="18" charset="0"/>
              <a:cs typeface="Arial" panose="020B0604020202020204" pitchFamily="34" charset="0"/>
            </a:endParaRPr>
          </a:p>
        </p:txBody>
      </p:sp>
      <p:sp>
        <p:nvSpPr>
          <p:cNvPr id="14" name="TextBox 2">
            <a:extLst>
              <a:ext uri="{FF2B5EF4-FFF2-40B4-BE49-F238E27FC236}">
                <a16:creationId xmlns:a16="http://schemas.microsoft.com/office/drawing/2014/main" id="{0230F803-5CBA-447E-BBE5-416C39C561FF}"/>
              </a:ext>
            </a:extLst>
          </p:cNvPr>
          <p:cNvSpPr txBox="1"/>
          <p:nvPr/>
        </p:nvSpPr>
        <p:spPr>
          <a:xfrm>
            <a:off x="6645717" y="5891514"/>
            <a:ext cx="448126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CC9108"/>
                </a:solidFill>
                <a:effectLst/>
                <a:uLnTx/>
                <a:uFillTx/>
                <a:latin typeface="Arial" panose="020B0604020202020204" pitchFamily="34" charset="0"/>
                <a:ea typeface="+mn-ea"/>
                <a:cs typeface="Arial" panose="020B0604020202020204" pitchFamily="34" charset="0"/>
              </a:rPr>
              <a:t>Extraído de </a:t>
            </a:r>
            <a:r>
              <a:rPr kumimoji="0" lang="en-US" sz="900" b="0" i="0" u="none" strike="noStrike" kern="1200" cap="none" spc="-5" normalizeH="0" baseline="0" noProof="0" dirty="0">
                <a:ln>
                  <a:noFill/>
                </a:ln>
                <a:solidFill>
                  <a:srgbClr val="CC9108"/>
                </a:solidFill>
                <a:effectLst/>
                <a:uLnTx/>
                <a:uFillTx/>
                <a:latin typeface="Arial" panose="020B0604020202020204" pitchFamily="34" charset="0"/>
                <a:ea typeface="+mn-ea"/>
                <a:cs typeface="Arial" panose="020B0604020202020204" pitchFamily="34" charset="0"/>
              </a:rPr>
              <a:t>Global Initiative for Chronic Obstructive </a:t>
            </a:r>
            <a:r>
              <a:rPr kumimoji="0" lang="en-US" sz="900" b="0" i="0" u="none" strike="noStrike" kern="1200" cap="none" spc="0" normalizeH="0" baseline="0" noProof="0" dirty="0">
                <a:ln>
                  <a:noFill/>
                </a:ln>
                <a:solidFill>
                  <a:srgbClr val="CC9108"/>
                </a:solidFill>
                <a:effectLst/>
                <a:uLnTx/>
                <a:uFillTx/>
                <a:latin typeface="Arial" panose="020B0604020202020204" pitchFamily="34" charset="0"/>
                <a:ea typeface="+mn-ea"/>
                <a:cs typeface="Arial" panose="020B0604020202020204" pitchFamily="34" charset="0"/>
              </a:rPr>
              <a:t>Lung </a:t>
            </a:r>
            <a:r>
              <a:rPr kumimoji="0" lang="en-US" sz="900" b="0" i="0" u="none" strike="noStrike" kern="1200" cap="none" spc="-5" normalizeH="0" baseline="0" noProof="0" dirty="0">
                <a:ln>
                  <a:noFill/>
                </a:ln>
                <a:solidFill>
                  <a:srgbClr val="CC9108"/>
                </a:solidFill>
                <a:effectLst/>
                <a:uLnTx/>
                <a:uFillTx/>
                <a:latin typeface="Arial" panose="020B0604020202020204" pitchFamily="34" charset="0"/>
                <a:ea typeface="+mn-ea"/>
                <a:cs typeface="Arial" panose="020B0604020202020204" pitchFamily="34" charset="0"/>
              </a:rPr>
              <a:t>Disease (GOLD).</a:t>
            </a:r>
            <a:r>
              <a:rPr kumimoji="0" lang="es-ES" sz="900" b="0" i="0" u="none" strike="noStrike" kern="1200" cap="none" spc="0" normalizeH="0" baseline="0" noProof="0" dirty="0">
                <a:ln>
                  <a:noFill/>
                </a:ln>
                <a:solidFill>
                  <a:srgbClr val="CC9108"/>
                </a:solidFill>
                <a:effectLst/>
                <a:uLnTx/>
                <a:uFillTx/>
                <a:latin typeface="Arial" panose="020B0604020202020204" pitchFamily="34" charset="0"/>
                <a:ea typeface="+mn-ea"/>
                <a:cs typeface="Arial" panose="020B0604020202020204" pitchFamily="34" charset="0"/>
              </a:rPr>
              <a:t> </a:t>
            </a:r>
            <a:endParaRPr kumimoji="0" lang="es-ES_tradnl" sz="900" b="0" i="0" u="none" strike="noStrike" kern="1200" cap="none" spc="0" normalizeH="0" baseline="0" noProof="0" dirty="0">
              <a:ln>
                <a:noFill/>
              </a:ln>
              <a:solidFill>
                <a:srgbClr val="CC9108"/>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5F9E6E56-FA15-4DDF-9729-DC4A3A213AAA}"/>
              </a:ext>
            </a:extLst>
          </p:cNvPr>
          <p:cNvSpPr txBox="1"/>
          <p:nvPr/>
        </p:nvSpPr>
        <p:spPr>
          <a:xfrm>
            <a:off x="1135034" y="2625425"/>
            <a:ext cx="9543224" cy="31854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
                <a:srgbClr val="E1CAB7"/>
              </a:buClr>
              <a:buSzPct val="150000"/>
              <a:buFont typeface="Arial" panose="020B0604020202020204" pitchFamily="34" charset="0"/>
              <a:buChar char="•"/>
              <a:tabLst/>
              <a:defRPr/>
            </a:pP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La </a:t>
            </a:r>
            <a:r>
              <a:rPr kumimoji="0" lang="es-ES" sz="1600" b="1" i="0" u="none" strike="noStrike" kern="1200" cap="none" spc="0" normalizeH="0" baseline="0" noProof="0" dirty="0">
                <a:ln>
                  <a:noFill/>
                </a:ln>
                <a:solidFill>
                  <a:srgbClr val="CC9108"/>
                </a:solidFill>
                <a:effectLst/>
                <a:uLnTx/>
                <a:uFillTx/>
                <a:latin typeface="Arial" panose="020B0604020202020204" pitchFamily="34" charset="0"/>
                <a:ea typeface="+mn-ea"/>
                <a:cs typeface="Arial" panose="020B0604020202020204" pitchFamily="34" charset="0"/>
              </a:rPr>
              <a:t>GOLD</a:t>
            </a: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reconoce a los pacientes epoc entre los más afectados por el COVID-19 y está trabajando con la OMS para minimizar el impacto de la infección.</a:t>
            </a:r>
            <a:r>
              <a:rPr kumimoji="0" lang="es-ES" sz="1600" b="0"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1</a:t>
            </a: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600"/>
              </a:spcBef>
              <a:spcAft>
                <a:spcPts val="0"/>
              </a:spcAft>
              <a:buClr>
                <a:srgbClr val="E1CAB7"/>
              </a:buClr>
              <a:buSzPct val="150000"/>
              <a:buFont typeface="Arial" panose="020B0604020202020204" pitchFamily="34" charset="0"/>
              <a:buChar char="•"/>
              <a:tabLst/>
              <a:defRPr/>
            </a:pP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La </a:t>
            </a:r>
            <a:r>
              <a:rPr lang="es-ES" sz="1600" b="1" dirty="0">
                <a:solidFill>
                  <a:srgbClr val="CC9108"/>
                </a:solidFill>
                <a:latin typeface="Arial" panose="020B0604020202020204" pitchFamily="34" charset="0"/>
                <a:cs typeface="Arial" panose="020B0604020202020204" pitchFamily="34" charset="0"/>
              </a:rPr>
              <a:t>GOLD </a:t>
            </a: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recomienda encarecidamente que los pacientes epoc sigan los consejos de las organizaciones de salud pública de su propio país para minimizar la posibilidad de infectarse y cuando y como buscar ayuda si muestra síntomas de la infección.</a:t>
            </a:r>
            <a:r>
              <a:rPr kumimoji="0" lang="es-ES" sz="1600" b="0"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1</a:t>
            </a: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600"/>
              </a:spcBef>
              <a:spcAft>
                <a:spcPts val="0"/>
              </a:spcAft>
              <a:buClr>
                <a:srgbClr val="E1CAB7"/>
              </a:buClr>
              <a:buSzPct val="150000"/>
              <a:buFont typeface="Arial" panose="020B0604020202020204" pitchFamily="34" charset="0"/>
              <a:buChar char="•"/>
              <a:tabLst/>
              <a:defRPr/>
            </a:pP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La </a:t>
            </a:r>
            <a:r>
              <a:rPr lang="es-ES" sz="1600" b="1" dirty="0">
                <a:solidFill>
                  <a:srgbClr val="CC9108"/>
                </a:solidFill>
                <a:latin typeface="Arial" panose="020B0604020202020204" pitchFamily="34" charset="0"/>
                <a:cs typeface="Arial" panose="020B0604020202020204" pitchFamily="34" charset="0"/>
              </a:rPr>
              <a:t>GOLD</a:t>
            </a: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no tiene constancia de ninguna evidencia científica que respalde que los corticoesteroides inhalados (u orales) se deben evitar en pacientes epoc durante la epidemia de COVID-19.</a:t>
            </a:r>
            <a:r>
              <a:rPr kumimoji="0" lang="es-ES" sz="1600" b="0"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1</a:t>
            </a:r>
            <a:endPar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E1CAB7"/>
              </a:buClr>
              <a:buSzPct val="150000"/>
              <a:buFont typeface="Arial" panose="020B0604020202020204" pitchFamily="34" charset="0"/>
              <a:buChar char="•"/>
              <a:tabLst/>
              <a:defRPr/>
            </a:pP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Los pacientes epoc deben mantener su tratamiento habitual.</a:t>
            </a:r>
            <a:r>
              <a:rPr kumimoji="0" lang="es-ES" sz="1600" b="0"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1</a:t>
            </a:r>
            <a:endPar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E1CAB7"/>
              </a:buClr>
              <a:buSzPct val="150000"/>
              <a:buFont typeface="Arial" panose="020B0604020202020204" pitchFamily="34" charset="0"/>
              <a:buChar char="•"/>
              <a:tabLst/>
              <a:defRPr/>
            </a:pP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La oxigenoterapia se debe proporcionar, si es necesario, siguiendo las recomendaciones estándar.</a:t>
            </a:r>
            <a:r>
              <a:rPr kumimoji="0" lang="es-ES" sz="1600" b="0"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1</a:t>
            </a:r>
            <a:endPar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
                <a:srgbClr val="E1CAB7"/>
              </a:buClr>
              <a:buSzPct val="150000"/>
              <a:buFont typeface="Arial" panose="020B0604020202020204" pitchFamily="34" charset="0"/>
              <a:buChar char="•"/>
              <a:tabLst/>
              <a:defRPr/>
            </a:pP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Hasta que se disponga de nueva información, por favor, siga las recomendaciones sobre gestión de las autoridades de su propio país.</a:t>
            </a:r>
            <a:r>
              <a:rPr kumimoji="0" lang="es-ES" sz="1600" b="0"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1</a:t>
            </a:r>
            <a:r>
              <a:rPr kumimoji="0" lang="es-ES" sz="16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t>
            </a:r>
          </a:p>
        </p:txBody>
      </p:sp>
      <p:sp>
        <p:nvSpPr>
          <p:cNvPr id="16" name="CuadroTexto 15">
            <a:extLst>
              <a:ext uri="{FF2B5EF4-FFF2-40B4-BE49-F238E27FC236}">
                <a16:creationId xmlns:a16="http://schemas.microsoft.com/office/drawing/2014/main" id="{24C1F198-35F4-44B5-A728-91C0E1640C9D}"/>
              </a:ext>
            </a:extLst>
          </p:cNvPr>
          <p:cNvSpPr txBox="1"/>
          <p:nvPr/>
        </p:nvSpPr>
        <p:spPr>
          <a:xfrm>
            <a:off x="396399" y="5986404"/>
            <a:ext cx="26680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5"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Epoc: </a:t>
            </a:r>
            <a:r>
              <a:rPr kumimoji="0" lang="es-ES" sz="900" b="0" i="0" u="none" strike="noStrike" kern="1200" cap="none" spc="-5"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enfermedad pulmonar obstructiva crónica. </a:t>
            </a:r>
          </a:p>
        </p:txBody>
      </p:sp>
      <p:cxnSp>
        <p:nvCxnSpPr>
          <p:cNvPr id="22" name="Conector recto 21">
            <a:extLst>
              <a:ext uri="{FF2B5EF4-FFF2-40B4-BE49-F238E27FC236}">
                <a16:creationId xmlns:a16="http://schemas.microsoft.com/office/drawing/2014/main" id="{936FCD31-058E-4CEB-A585-C4292A9A2A47}"/>
              </a:ext>
            </a:extLst>
          </p:cNvPr>
          <p:cNvCxnSpPr>
            <a:cxnSpLocks/>
          </p:cNvCxnSpPr>
          <p:nvPr/>
        </p:nvCxnSpPr>
        <p:spPr>
          <a:xfrm flipH="1">
            <a:off x="838200" y="832494"/>
            <a:ext cx="9543224"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aphicFrame>
        <p:nvGraphicFramePr>
          <p:cNvPr id="21" name="Tabla 20">
            <a:extLst>
              <a:ext uri="{FF2B5EF4-FFF2-40B4-BE49-F238E27FC236}">
                <a16:creationId xmlns:a16="http://schemas.microsoft.com/office/drawing/2014/main" id="{3793B188-A397-7349-A4C5-1362F3A08092}"/>
              </a:ext>
            </a:extLst>
          </p:cNvPr>
          <p:cNvGraphicFramePr>
            <a:graphicFrameLocks noGrp="1"/>
          </p:cNvGraphicFramePr>
          <p:nvPr>
            <p:extLst>
              <p:ext uri="{D42A27DB-BD31-4B8C-83A1-F6EECF244321}">
                <p14:modId xmlns:p14="http://schemas.microsoft.com/office/powerpoint/2010/main" val="2094495435"/>
              </p:ext>
            </p:extLst>
          </p:nvPr>
        </p:nvGraphicFramePr>
        <p:xfrm>
          <a:off x="457198" y="6302662"/>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tx1">
                              <a:lumMod val="50000"/>
                              <a:lumOff val="50000"/>
                            </a:schemeClr>
                          </a:solidFill>
                          <a:latin typeface="Arial" panose="020B0604020202020204" pitchFamily="34" charset="0"/>
                          <a:cs typeface="Arial" panose="020B0604020202020204" pitchFamily="34" charset="0"/>
                        </a:rPr>
                        <a:t>1. Global Initiative for Chronic Obstructive Lung Disease (GOLD). GOLD COVID-19 GUIDANCE. Acceso enero 2021. Disponible en: https://goldcopd.org/gold-covid-19-guidance/</a:t>
                      </a: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pic>
        <p:nvPicPr>
          <p:cNvPr id="10" name="Content Placeholder 6">
            <a:extLst>
              <a:ext uri="{FF2B5EF4-FFF2-40B4-BE49-F238E27FC236}">
                <a16:creationId xmlns:a16="http://schemas.microsoft.com/office/drawing/2014/main" id="{2133D316-9C59-468D-81C9-F6FE5F4187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68005" y="212443"/>
            <a:ext cx="1389883" cy="11962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574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29BC824-E45E-45F7-A435-00766F86ACEE}"/>
              </a:ext>
            </a:extLst>
          </p:cNvPr>
          <p:cNvSpPr>
            <a:spLocks noGrp="1"/>
          </p:cNvSpPr>
          <p:nvPr>
            <p:ph type="title"/>
          </p:nvPr>
        </p:nvSpPr>
        <p:spPr/>
        <p:txBody>
          <a:bodyPr vert="horz" lIns="91440" tIns="45720" rIns="91440" bIns="45720" rtlCol="0" anchor="t">
            <a:noAutofit/>
          </a:bodyPr>
          <a:lstStyle/>
          <a:p>
            <a:r>
              <a:rPr lang="es-ES" sz="2800" dirty="0"/>
              <a:t>CORTICOIDES INHALADOS EN ASMA Y COVID-19</a:t>
            </a:r>
          </a:p>
        </p:txBody>
      </p:sp>
      <p:sp>
        <p:nvSpPr>
          <p:cNvPr id="6" name="Rectángulo 5">
            <a:extLst>
              <a:ext uri="{FF2B5EF4-FFF2-40B4-BE49-F238E27FC236}">
                <a16:creationId xmlns:a16="http://schemas.microsoft.com/office/drawing/2014/main" id="{2ECA90FB-F40A-4677-9249-809414582C37}"/>
              </a:ext>
            </a:extLst>
          </p:cNvPr>
          <p:cNvSpPr/>
          <p:nvPr/>
        </p:nvSpPr>
        <p:spPr>
          <a:xfrm>
            <a:off x="2435969" y="1340117"/>
            <a:ext cx="6260950" cy="44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18">
            <a:extLst>
              <a:ext uri="{FF2B5EF4-FFF2-40B4-BE49-F238E27FC236}">
                <a16:creationId xmlns:a16="http://schemas.microsoft.com/office/drawing/2014/main" id="{3136891F-BA45-48C9-A198-DEEED3058D46}"/>
              </a:ext>
            </a:extLst>
          </p:cNvPr>
          <p:cNvSpPr/>
          <p:nvPr/>
        </p:nvSpPr>
        <p:spPr>
          <a:xfrm>
            <a:off x="9907793" y="1224001"/>
            <a:ext cx="174970" cy="131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14" name="Tabla 13">
            <a:extLst>
              <a:ext uri="{FF2B5EF4-FFF2-40B4-BE49-F238E27FC236}">
                <a16:creationId xmlns:a16="http://schemas.microsoft.com/office/drawing/2014/main" id="{746A567A-F1C5-EF4E-BBBD-D35667D3B52A}"/>
              </a:ext>
            </a:extLst>
          </p:cNvPr>
          <p:cNvGraphicFramePr>
            <a:graphicFrameLocks noGrp="1"/>
          </p:cNvGraphicFramePr>
          <p:nvPr>
            <p:extLst>
              <p:ext uri="{D42A27DB-BD31-4B8C-83A1-F6EECF244321}">
                <p14:modId xmlns:p14="http://schemas.microsoft.com/office/powerpoint/2010/main" val="3677894611"/>
              </p:ext>
            </p:extLst>
          </p:nvPr>
        </p:nvGraphicFramePr>
        <p:xfrm>
          <a:off x="457198" y="6302662"/>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tx1">
                              <a:lumMod val="50000"/>
                              <a:lumOff val="50000"/>
                            </a:schemeClr>
                          </a:solidFill>
                          <a:latin typeface="Arial" panose="020B0604020202020204" pitchFamily="34" charset="0"/>
                          <a:cs typeface="Arial" panose="020B0604020202020204" pitchFamily="34" charset="0"/>
                        </a:rPr>
                        <a:t>1. Global Initiative for Asthma. Global Strategy for Asthma Management and Prevention, 2020. Acceso enero 2021 Disponible en: https://ginasthma.org/wp-content/uploads/2020/06/GINA-2020-report_20_06_04-1-wms.pdf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21" name="Rectángulo: esquinas superiores redondeadas 16">
            <a:extLst>
              <a:ext uri="{FF2B5EF4-FFF2-40B4-BE49-F238E27FC236}">
                <a16:creationId xmlns:a16="http://schemas.microsoft.com/office/drawing/2014/main" id="{1C78672F-EBFA-DC40-918D-A7D2D26D7416}"/>
              </a:ext>
            </a:extLst>
          </p:cNvPr>
          <p:cNvSpPr/>
          <p:nvPr/>
        </p:nvSpPr>
        <p:spPr>
          <a:xfrm>
            <a:off x="1100184" y="1175244"/>
            <a:ext cx="9991633" cy="4642201"/>
          </a:xfrm>
          <a:prstGeom prst="round2SameRect">
            <a:avLst>
              <a:gd name="adj1" fmla="val 3795"/>
              <a:gd name="adj2" fmla="val 3374"/>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25400" dist="127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Trebuchet MS" panose="020B0603020202020204" pitchFamily="34" charset="0"/>
            </a:endParaRPr>
          </a:p>
        </p:txBody>
      </p:sp>
      <p:sp>
        <p:nvSpPr>
          <p:cNvPr id="23" name="Marcador de texto 6">
            <a:extLst>
              <a:ext uri="{FF2B5EF4-FFF2-40B4-BE49-F238E27FC236}">
                <a16:creationId xmlns:a16="http://schemas.microsoft.com/office/drawing/2014/main" id="{434DEA17-7D19-C247-A000-766709E37D46}"/>
              </a:ext>
            </a:extLst>
          </p:cNvPr>
          <p:cNvSpPr>
            <a:spLocks noGrp="1"/>
          </p:cNvSpPr>
          <p:nvPr>
            <p:ph idx="1"/>
          </p:nvPr>
        </p:nvSpPr>
        <p:spPr>
          <a:xfrm>
            <a:off x="1100183" y="1342189"/>
            <a:ext cx="9975006" cy="4351338"/>
          </a:xfrm>
        </p:spPr>
        <p:txBody>
          <a:bodyPr>
            <a:normAutofit/>
          </a:bodyPr>
          <a:lstStyle/>
          <a:p>
            <a:pPr marL="0" indent="0">
              <a:lnSpc>
                <a:spcPct val="100000"/>
              </a:lnSpc>
              <a:spcBef>
                <a:spcPts val="0"/>
              </a:spcBef>
              <a:buNone/>
            </a:pPr>
            <a:r>
              <a:rPr lang="es-ES_tradnl" spc="-40" dirty="0">
                <a:solidFill>
                  <a:srgbClr val="9BA0C1"/>
                </a:solidFill>
                <a:latin typeface="Trebuchet MS" panose="020B0603020202020204" pitchFamily="34" charset="0"/>
                <a:ea typeface="Cambria" panose="02040503050406030204" pitchFamily="18" charset="0"/>
                <a:cs typeface="Arial" panose="020B0604020202020204" pitchFamily="34" charset="0"/>
              </a:rPr>
              <a:t>Las personas asmáticas deben seguir usando tratamientos inhalados para el control del asma durante la </a:t>
            </a:r>
          </a:p>
          <a:p>
            <a:pPr marL="0" indent="0">
              <a:lnSpc>
                <a:spcPct val="100000"/>
              </a:lnSpc>
              <a:spcBef>
                <a:spcPts val="0"/>
              </a:spcBef>
              <a:buNone/>
            </a:pPr>
            <a:r>
              <a:rPr lang="es-ES_tradnl" spc="-40" dirty="0">
                <a:solidFill>
                  <a:srgbClr val="9BA0C1"/>
                </a:solidFill>
                <a:latin typeface="Trebuchet MS" panose="020B0603020202020204" pitchFamily="34" charset="0"/>
                <a:ea typeface="Cambria" panose="02040503050406030204" pitchFamily="18" charset="0"/>
                <a:cs typeface="Arial" panose="020B0604020202020204" pitchFamily="34" charset="0"/>
              </a:rPr>
              <a:t>pandemia del COVID-19:</a:t>
            </a:r>
            <a:r>
              <a:rPr lang="es-ES_tradnl" spc="-40" baseline="30000" dirty="0">
                <a:solidFill>
                  <a:srgbClr val="9BA0C1"/>
                </a:solidFill>
                <a:latin typeface="Trebuchet MS" panose="020B0603020202020204" pitchFamily="34" charset="0"/>
                <a:ea typeface="Cambria" panose="02040503050406030204" pitchFamily="18" charset="0"/>
                <a:cs typeface="Arial" panose="020B0604020202020204" pitchFamily="34" charset="0"/>
              </a:rPr>
              <a:t>1</a:t>
            </a:r>
            <a:r>
              <a:rPr lang="es-ES_tradnl" spc="-40" dirty="0">
                <a:solidFill>
                  <a:srgbClr val="9BA0C1"/>
                </a:solidFill>
                <a:latin typeface="Trebuchet MS" panose="020B0603020202020204" pitchFamily="34" charset="0"/>
                <a:ea typeface="Cambria" panose="02040503050406030204" pitchFamily="18" charset="0"/>
                <a:cs typeface="Arial" panose="020B0604020202020204" pitchFamily="34" charset="0"/>
              </a:rPr>
              <a:t> </a:t>
            </a:r>
          </a:p>
          <a:p>
            <a:pPr marL="0" indent="0">
              <a:lnSpc>
                <a:spcPct val="100000"/>
              </a:lnSpc>
              <a:spcBef>
                <a:spcPts val="0"/>
              </a:spcBef>
              <a:buNone/>
            </a:pPr>
            <a:endParaRPr lang="es-ES_tradnl" i="1" spc="-40" dirty="0">
              <a:solidFill>
                <a:srgbClr val="9BA0C1"/>
              </a:solidFill>
              <a:highlight>
                <a:srgbClr val="FFFF00"/>
              </a:highlight>
              <a:latin typeface="Trebuchet MS" panose="020B0603020202020204" pitchFamily="34" charset="0"/>
              <a:ea typeface="Cambria" panose="02040503050406030204" pitchFamily="18" charset="0"/>
              <a:cs typeface="Arial" panose="020B0604020202020204" pitchFamily="34" charset="0"/>
            </a:endParaRPr>
          </a:p>
        </p:txBody>
      </p:sp>
      <p:sp>
        <p:nvSpPr>
          <p:cNvPr id="24" name="CuadroTexto 23">
            <a:extLst>
              <a:ext uri="{FF2B5EF4-FFF2-40B4-BE49-F238E27FC236}">
                <a16:creationId xmlns:a16="http://schemas.microsoft.com/office/drawing/2014/main" id="{7819E42F-31B8-234F-AB44-0B07F544E40C}"/>
              </a:ext>
            </a:extLst>
          </p:cNvPr>
          <p:cNvSpPr txBox="1"/>
          <p:nvPr/>
        </p:nvSpPr>
        <p:spPr>
          <a:xfrm>
            <a:off x="1271313" y="2591588"/>
            <a:ext cx="9632747" cy="3801041"/>
          </a:xfrm>
          <a:prstGeom prst="rect">
            <a:avLst/>
          </a:prstGeom>
        </p:spPr>
        <p:txBody>
          <a:bodyPr wrap="square" rtlCol="0">
            <a:spAutoFit/>
          </a:bodyPr>
          <a:lstStyle/>
          <a:p>
            <a:pPr marL="285750" lvl="0" indent="-285750">
              <a:lnSpc>
                <a:spcPct val="150000"/>
              </a:lnSpc>
              <a:spcBef>
                <a:spcPts val="600"/>
              </a:spcBef>
              <a:buClr>
                <a:srgbClr val="E1CAB7"/>
              </a:buClr>
              <a:buSzPct val="150000"/>
              <a:buFont typeface="Arial" panose="020B0604020202020204" pitchFamily="34" charset="0"/>
              <a:buChar char="•"/>
              <a:defRPr/>
            </a:pPr>
            <a:r>
              <a:rPr lang="es-ES" dirty="0">
                <a:solidFill>
                  <a:schemeClr val="bg1">
                    <a:lumMod val="50000"/>
                  </a:schemeClr>
                </a:solidFill>
                <a:latin typeface="Arial" panose="020B0604020202020204" pitchFamily="34" charset="0"/>
                <a:cs typeface="Arial" panose="020B0604020202020204" pitchFamily="34" charset="0"/>
              </a:rPr>
              <a:t>Los </a:t>
            </a:r>
            <a:r>
              <a:rPr lang="es-ES" b="1" dirty="0">
                <a:solidFill>
                  <a:srgbClr val="CC9108"/>
                </a:solidFill>
                <a:latin typeface="Arial" panose="020B0604020202020204" pitchFamily="34" charset="0"/>
                <a:cs typeface="Arial" panose="020B0604020202020204" pitchFamily="34" charset="0"/>
              </a:rPr>
              <a:t>pacientes asmáticos no deben interrumpir los corticoides</a:t>
            </a:r>
            <a:r>
              <a:rPr lang="es-ES" dirty="0">
                <a:solidFill>
                  <a:schemeClr val="bg1">
                    <a:lumMod val="50000"/>
                  </a:schemeClr>
                </a:solidFill>
                <a:latin typeface="Arial" panose="020B0604020202020204" pitchFamily="34" charset="0"/>
                <a:cs typeface="Arial" panose="020B0604020202020204" pitchFamily="34" charset="0"/>
              </a:rPr>
              <a:t> inhalados prescritos para el control del asma (o los corticoides orales prescritos).</a:t>
            </a:r>
            <a:r>
              <a:rPr lang="es-ES" baseline="30000" dirty="0">
                <a:solidFill>
                  <a:schemeClr val="bg1">
                    <a:lumMod val="50000"/>
                  </a:schemeClr>
                </a:solidFill>
                <a:latin typeface="Arial" panose="020B0604020202020204" pitchFamily="34" charset="0"/>
                <a:cs typeface="Arial" panose="020B0604020202020204" pitchFamily="34" charset="0"/>
              </a:rPr>
              <a:t>1</a:t>
            </a:r>
          </a:p>
          <a:p>
            <a:pPr marL="285750" lvl="0" indent="-285750">
              <a:lnSpc>
                <a:spcPct val="150000"/>
              </a:lnSpc>
              <a:spcBef>
                <a:spcPts val="600"/>
              </a:spcBef>
              <a:buClr>
                <a:srgbClr val="E1CAB7"/>
              </a:buClr>
              <a:buSzPct val="150000"/>
              <a:buFont typeface="Arial" panose="020B0604020202020204" pitchFamily="34" charset="0"/>
              <a:buChar char="•"/>
              <a:defRPr/>
            </a:pPr>
            <a:r>
              <a:rPr lang="es-ES" b="1" dirty="0">
                <a:solidFill>
                  <a:srgbClr val="CC9108"/>
                </a:solidFill>
                <a:latin typeface="Arial" panose="020B0604020202020204" pitchFamily="34" charset="0"/>
                <a:cs typeface="Arial" panose="020B0604020202020204" pitchFamily="34" charset="0"/>
              </a:rPr>
              <a:t>Detener los corticoides inhalados </a:t>
            </a:r>
            <a:r>
              <a:rPr lang="es-ES" dirty="0">
                <a:solidFill>
                  <a:schemeClr val="bg1">
                    <a:lumMod val="50000"/>
                  </a:schemeClr>
                </a:solidFill>
                <a:latin typeface="Arial" panose="020B0604020202020204" pitchFamily="34" charset="0"/>
                <a:cs typeface="Arial" panose="020B0604020202020204" pitchFamily="34" charset="0"/>
              </a:rPr>
              <a:t>a menudo conduce a un empeoramiento potencialmente peligroso del asma, y evitar los corticoides orales durante los ataques de asma graves </a:t>
            </a:r>
            <a:r>
              <a:rPr lang="es-ES" b="1" dirty="0">
                <a:solidFill>
                  <a:srgbClr val="CC9108"/>
                </a:solidFill>
                <a:latin typeface="Arial" panose="020B0604020202020204" pitchFamily="34" charset="0"/>
                <a:cs typeface="Arial" panose="020B0604020202020204" pitchFamily="34" charset="0"/>
              </a:rPr>
              <a:t>puede tener consecuencias graves</a:t>
            </a:r>
            <a:r>
              <a:rPr lang="es-ES" dirty="0">
                <a:solidFill>
                  <a:schemeClr val="bg1">
                    <a:lumMod val="50000"/>
                  </a:schemeClr>
                </a:solidFill>
                <a:latin typeface="Arial" panose="020B0604020202020204" pitchFamily="34" charset="0"/>
                <a:cs typeface="Arial" panose="020B0604020202020204" pitchFamily="34" charset="0"/>
              </a:rPr>
              <a:t>.</a:t>
            </a:r>
            <a:r>
              <a:rPr lang="es-ES" baseline="30000" dirty="0">
                <a:solidFill>
                  <a:schemeClr val="bg1">
                    <a:lumMod val="50000"/>
                  </a:schemeClr>
                </a:solidFill>
                <a:latin typeface="Arial" panose="020B0604020202020204" pitchFamily="34" charset="0"/>
                <a:cs typeface="Arial" panose="020B0604020202020204" pitchFamily="34" charset="0"/>
              </a:rPr>
              <a:t>1</a:t>
            </a:r>
            <a:r>
              <a:rPr lang="es-ES" dirty="0">
                <a:solidFill>
                  <a:schemeClr val="bg1">
                    <a:lumMod val="50000"/>
                  </a:schemeClr>
                </a:solidFill>
                <a:latin typeface="Arial" panose="020B0604020202020204" pitchFamily="34" charset="0"/>
                <a:cs typeface="Arial" panose="020B0604020202020204" pitchFamily="34" charset="0"/>
              </a:rPr>
              <a:t> </a:t>
            </a:r>
          </a:p>
          <a:p>
            <a:pPr marL="285750" lvl="0" indent="-285750">
              <a:lnSpc>
                <a:spcPct val="150000"/>
              </a:lnSpc>
              <a:spcBef>
                <a:spcPts val="600"/>
              </a:spcBef>
              <a:buClr>
                <a:srgbClr val="E1CAB7"/>
              </a:buClr>
              <a:buSzPct val="150000"/>
              <a:buFont typeface="Arial" panose="020B0604020202020204" pitchFamily="34" charset="0"/>
              <a:buChar char="•"/>
              <a:defRPr/>
            </a:pPr>
            <a:r>
              <a:rPr lang="es-ES" dirty="0">
                <a:solidFill>
                  <a:schemeClr val="bg1">
                    <a:lumMod val="50000"/>
                  </a:schemeClr>
                </a:solidFill>
                <a:latin typeface="Arial" panose="020B0604020202020204" pitchFamily="34" charset="0"/>
                <a:cs typeface="Arial" panose="020B0604020202020204" pitchFamily="34" charset="0"/>
              </a:rPr>
              <a:t>Los </a:t>
            </a:r>
            <a:r>
              <a:rPr lang="es-ES" b="1" dirty="0">
                <a:solidFill>
                  <a:srgbClr val="CC9108"/>
                </a:solidFill>
                <a:latin typeface="Arial" panose="020B0604020202020204" pitchFamily="34" charset="0"/>
                <a:cs typeface="Arial" panose="020B0604020202020204" pitchFamily="34" charset="0"/>
              </a:rPr>
              <a:t>nebulizadores deben evitarse </a:t>
            </a:r>
            <a:r>
              <a:rPr lang="es-ES" dirty="0">
                <a:solidFill>
                  <a:schemeClr val="bg1">
                    <a:lumMod val="50000"/>
                  </a:schemeClr>
                </a:solidFill>
                <a:latin typeface="Arial" panose="020B0604020202020204" pitchFamily="34" charset="0"/>
                <a:cs typeface="Arial" panose="020B0604020202020204" pitchFamily="34" charset="0"/>
              </a:rPr>
              <a:t>cuando sea posible en las crisis agudas debido al </a:t>
            </a:r>
            <a:r>
              <a:rPr lang="es-ES" b="1" dirty="0">
                <a:solidFill>
                  <a:srgbClr val="CC9108"/>
                </a:solidFill>
                <a:latin typeface="Arial" panose="020B0604020202020204" pitchFamily="34" charset="0"/>
                <a:cs typeface="Arial" panose="020B0604020202020204" pitchFamily="34" charset="0"/>
              </a:rPr>
              <a:t>riesgo aumentado de diseminación de COVID-19</a:t>
            </a:r>
            <a:r>
              <a:rPr lang="es-ES" dirty="0">
                <a:solidFill>
                  <a:schemeClr val="bg1">
                    <a:lumMod val="50000"/>
                  </a:schemeClr>
                </a:solidFill>
                <a:latin typeface="Arial" panose="020B0604020202020204" pitchFamily="34" charset="0"/>
                <a:cs typeface="Arial" panose="020B0604020202020204" pitchFamily="34" charset="0"/>
              </a:rPr>
              <a:t> (a pacientes, sanitarios y otros).</a:t>
            </a:r>
            <a:r>
              <a:rPr lang="es-ES" baseline="30000" dirty="0">
                <a:solidFill>
                  <a:schemeClr val="bg1">
                    <a:lumMod val="50000"/>
                  </a:schemeClr>
                </a:solidFill>
                <a:latin typeface="Arial" panose="020B0604020202020204" pitchFamily="34" charset="0"/>
                <a:cs typeface="Arial" panose="020B0604020202020204" pitchFamily="34" charset="0"/>
              </a:rPr>
              <a:t>1</a:t>
            </a:r>
          </a:p>
          <a:p>
            <a:pPr marL="285750" lvl="0" indent="-285750">
              <a:spcBef>
                <a:spcPts val="600"/>
              </a:spcBef>
              <a:buClr>
                <a:srgbClr val="E1CAB7"/>
              </a:buClr>
              <a:buSzPct val="150000"/>
              <a:buFont typeface="Arial" panose="020B0604020202020204" pitchFamily="34" charset="0"/>
              <a:buChar char="•"/>
              <a:defRPr/>
            </a:pPr>
            <a:endParaRPr lang="es-ES" sz="1600" dirty="0">
              <a:solidFill>
                <a:schemeClr val="bg1">
                  <a:lumMod val="50000"/>
                </a:schemeClr>
              </a:solidFill>
              <a:latin typeface="Arial" panose="020B0604020202020204" pitchFamily="34" charset="0"/>
              <a:cs typeface="Arial" panose="020B0604020202020204" pitchFamily="34" charset="0"/>
            </a:endParaRPr>
          </a:p>
          <a:p>
            <a:pPr marL="285750" lvl="0" indent="-285750">
              <a:spcBef>
                <a:spcPts val="600"/>
              </a:spcBef>
              <a:buClr>
                <a:srgbClr val="E1CAB7"/>
              </a:buClr>
              <a:buSzPct val="150000"/>
              <a:buFont typeface="Arial" panose="020B0604020202020204" pitchFamily="34" charset="0"/>
              <a:buChar char="•"/>
              <a:defRPr/>
            </a:pPr>
            <a:endParaRPr lang="es-ES" sz="1600" dirty="0">
              <a:solidFill>
                <a:schemeClr val="bg1">
                  <a:lumMod val="50000"/>
                </a:schemeClr>
              </a:solidFill>
              <a:latin typeface="Arial" panose="020B0604020202020204" pitchFamily="34" charset="0"/>
              <a:cs typeface="Arial" panose="020B0604020202020204" pitchFamily="34" charset="0"/>
            </a:endParaRPr>
          </a:p>
        </p:txBody>
      </p:sp>
      <p:cxnSp>
        <p:nvCxnSpPr>
          <p:cNvPr id="25" name="Conector recto 24">
            <a:extLst>
              <a:ext uri="{FF2B5EF4-FFF2-40B4-BE49-F238E27FC236}">
                <a16:creationId xmlns:a16="http://schemas.microsoft.com/office/drawing/2014/main" id="{E2E088BD-D54B-C44E-85A0-33452B188161}"/>
              </a:ext>
            </a:extLst>
          </p:cNvPr>
          <p:cNvCxnSpPr>
            <a:cxnSpLocks/>
          </p:cNvCxnSpPr>
          <p:nvPr/>
        </p:nvCxnSpPr>
        <p:spPr>
          <a:xfrm flipH="1">
            <a:off x="991915" y="1044225"/>
            <a:ext cx="9266181"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050" name="Picture 2" descr="Global Initiative for Asthma - Global Initiative for Asthma - GINA">
            <a:extLst>
              <a:ext uri="{FF2B5EF4-FFF2-40B4-BE49-F238E27FC236}">
                <a16:creationId xmlns:a16="http://schemas.microsoft.com/office/drawing/2014/main" id="{409407F7-0327-4642-BC09-592143236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5797" y="130962"/>
            <a:ext cx="2169000" cy="91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56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909">
            <a:extLst>
              <a:ext uri="{FF2B5EF4-FFF2-40B4-BE49-F238E27FC236}">
                <a16:creationId xmlns:a16="http://schemas.microsoft.com/office/drawing/2014/main" id="{41DC290F-AA70-4E6C-A9A1-7DFD6AEAD9CA}"/>
              </a:ext>
            </a:extLst>
          </p:cNvPr>
          <p:cNvGrpSpPr/>
          <p:nvPr/>
        </p:nvGrpSpPr>
        <p:grpSpPr>
          <a:xfrm>
            <a:off x="1060614" y="643467"/>
            <a:ext cx="10070771" cy="5571074"/>
            <a:chOff x="22860" y="25908"/>
            <a:chExt cx="8836153" cy="5102912"/>
          </a:xfrm>
        </p:grpSpPr>
        <p:sp>
          <p:nvSpPr>
            <p:cNvPr id="5" name="Rectangle 7">
              <a:extLst>
                <a:ext uri="{FF2B5EF4-FFF2-40B4-BE49-F238E27FC236}">
                  <a16:creationId xmlns:a16="http://schemas.microsoft.com/office/drawing/2014/main" id="{711366A6-6518-403F-AFCE-B2FF6C53D5D1}"/>
                </a:ext>
              </a:extLst>
            </p:cNvPr>
            <p:cNvSpPr/>
            <p:nvPr/>
          </p:nvSpPr>
          <p:spPr>
            <a:xfrm>
              <a:off x="3348895" y="4938301"/>
              <a:ext cx="2834871" cy="190519"/>
            </a:xfrm>
            <a:prstGeom prst="rect">
              <a:avLst/>
            </a:prstGeom>
            <a:ln>
              <a:noFill/>
            </a:ln>
          </p:spPr>
          <p:txBody>
            <a:bodyPr vert="horz" lIns="0" tIns="0" rIns="0" bIns="0" rtlCol="0">
              <a:normAutofit/>
            </a:bodyPr>
            <a:lstStyle/>
            <a:p>
              <a:pPr marL="105410" marR="13335" indent="-6350" algn="l">
                <a:lnSpc>
                  <a:spcPct val="97000"/>
                </a:lnSpc>
                <a:spcAft>
                  <a:spcPts val="800"/>
                </a:spcAft>
              </a:pPr>
              <a:r>
                <a:rPr lang="es-ES" sz="1300" b="1">
                  <a:solidFill>
                    <a:srgbClr val="134679"/>
                  </a:solidFill>
                  <a:effectLst/>
                  <a:latin typeface="Arial" panose="020B0604020202020204" pitchFamily="34" charset="0"/>
                  <a:ea typeface="Arial" panose="020B0604020202020204" pitchFamily="34" charset="0"/>
                </a:rPr>
                <a:t>© Global Initiative for Asthma</a:t>
              </a:r>
              <a:endParaRPr lang="es-ES" sz="1300">
                <a:solidFill>
                  <a:srgbClr val="134679"/>
                </a:solidFill>
                <a:effectLst/>
                <a:latin typeface="Arial" panose="020B0604020202020204" pitchFamily="34" charset="0"/>
                <a:ea typeface="Arial" panose="020B0604020202020204" pitchFamily="34" charset="0"/>
              </a:endParaRPr>
            </a:p>
          </p:txBody>
        </p:sp>
        <p:pic>
          <p:nvPicPr>
            <p:cNvPr id="6" name="Picture 2448">
              <a:extLst>
                <a:ext uri="{FF2B5EF4-FFF2-40B4-BE49-F238E27FC236}">
                  <a16:creationId xmlns:a16="http://schemas.microsoft.com/office/drawing/2014/main" id="{357248FC-58E2-4585-B03E-D6E4831A56DF}"/>
                </a:ext>
              </a:extLst>
            </p:cNvPr>
            <p:cNvPicPr/>
            <p:nvPr/>
          </p:nvPicPr>
          <p:blipFill>
            <a:blip r:embed="rId2"/>
            <a:stretch>
              <a:fillRect/>
            </a:stretch>
          </p:blipFill>
          <p:spPr>
            <a:xfrm>
              <a:off x="22860" y="25908"/>
              <a:ext cx="8836153" cy="4977384"/>
            </a:xfrm>
            <a:prstGeom prst="rect">
              <a:avLst/>
            </a:prstGeom>
          </p:spPr>
        </p:pic>
        <p:sp>
          <p:nvSpPr>
            <p:cNvPr id="7" name="Rectangle 10">
              <a:extLst>
                <a:ext uri="{FF2B5EF4-FFF2-40B4-BE49-F238E27FC236}">
                  <a16:creationId xmlns:a16="http://schemas.microsoft.com/office/drawing/2014/main" id="{DB8E723F-54CF-46B9-92D4-DEE3257E449E}"/>
                </a:ext>
              </a:extLst>
            </p:cNvPr>
            <p:cNvSpPr/>
            <p:nvPr/>
          </p:nvSpPr>
          <p:spPr>
            <a:xfrm>
              <a:off x="2479135" y="3658376"/>
              <a:ext cx="5282320" cy="333408"/>
            </a:xfrm>
            <a:prstGeom prst="rect">
              <a:avLst/>
            </a:prstGeom>
            <a:ln>
              <a:noFill/>
            </a:ln>
          </p:spPr>
          <p:txBody>
            <a:bodyPr vert="horz" lIns="0" tIns="0" rIns="0" bIns="0" rtlCol="0">
              <a:normAutofit/>
            </a:bodyPr>
            <a:lstStyle/>
            <a:p>
              <a:pPr marL="105410" marR="13335" indent="-6350" algn="l">
                <a:lnSpc>
                  <a:spcPct val="97000"/>
                </a:lnSpc>
                <a:spcAft>
                  <a:spcPts val="800"/>
                </a:spcAft>
              </a:pPr>
              <a:r>
                <a:rPr lang="es-ES" sz="2400">
                  <a:solidFill>
                    <a:srgbClr val="134679"/>
                  </a:solidFill>
                  <a:effectLst/>
                  <a:latin typeface="Arial" panose="020B0604020202020204" pitchFamily="34" charset="0"/>
                  <a:ea typeface="Arial" panose="020B0604020202020204" pitchFamily="34" charset="0"/>
                </a:rPr>
                <a:t>GINA Global Strategy for Asthma </a:t>
              </a:r>
            </a:p>
          </p:txBody>
        </p:sp>
        <p:sp>
          <p:nvSpPr>
            <p:cNvPr id="8" name="Rectangle 11">
              <a:extLst>
                <a:ext uri="{FF2B5EF4-FFF2-40B4-BE49-F238E27FC236}">
                  <a16:creationId xmlns:a16="http://schemas.microsoft.com/office/drawing/2014/main" id="{BC614D89-D6A5-47B4-91EB-95A8E169ED71}"/>
                </a:ext>
              </a:extLst>
            </p:cNvPr>
            <p:cNvSpPr/>
            <p:nvPr/>
          </p:nvSpPr>
          <p:spPr>
            <a:xfrm>
              <a:off x="2719965" y="3978416"/>
              <a:ext cx="4543352" cy="333408"/>
            </a:xfrm>
            <a:prstGeom prst="rect">
              <a:avLst/>
            </a:prstGeom>
            <a:ln>
              <a:noFill/>
            </a:ln>
          </p:spPr>
          <p:txBody>
            <a:bodyPr vert="horz" lIns="0" tIns="0" rIns="0" bIns="0" rtlCol="0">
              <a:normAutofit/>
            </a:bodyPr>
            <a:lstStyle/>
            <a:p>
              <a:pPr marL="105410" marR="13335" indent="-6350" algn="l">
                <a:lnSpc>
                  <a:spcPct val="97000"/>
                </a:lnSpc>
                <a:spcAft>
                  <a:spcPts val="800"/>
                </a:spcAft>
              </a:pPr>
              <a:r>
                <a:rPr lang="es-ES" sz="2400">
                  <a:solidFill>
                    <a:srgbClr val="134679"/>
                  </a:solidFill>
                  <a:effectLst/>
                  <a:latin typeface="Arial" panose="020B0604020202020204" pitchFamily="34" charset="0"/>
                  <a:ea typeface="Arial" panose="020B0604020202020204" pitchFamily="34" charset="0"/>
                </a:rPr>
                <a:t>Management and Prevention</a:t>
              </a:r>
            </a:p>
          </p:txBody>
        </p:sp>
        <p:pic>
          <p:nvPicPr>
            <p:cNvPr id="9" name="Picture 13">
              <a:extLst>
                <a:ext uri="{FF2B5EF4-FFF2-40B4-BE49-F238E27FC236}">
                  <a16:creationId xmlns:a16="http://schemas.microsoft.com/office/drawing/2014/main" id="{E16311FD-FFD8-4C93-AF23-5178AF0FF2A6}"/>
                </a:ext>
              </a:extLst>
            </p:cNvPr>
            <p:cNvPicPr/>
            <p:nvPr/>
          </p:nvPicPr>
          <p:blipFill>
            <a:blip r:embed="rId3"/>
            <a:stretch>
              <a:fillRect/>
            </a:stretch>
          </p:blipFill>
          <p:spPr>
            <a:xfrm>
              <a:off x="3767328" y="2353056"/>
              <a:ext cx="1135380" cy="1167384"/>
            </a:xfrm>
            <a:prstGeom prst="rect">
              <a:avLst/>
            </a:prstGeom>
          </p:spPr>
        </p:pic>
        <p:sp>
          <p:nvSpPr>
            <p:cNvPr id="10" name="Rectangle 14">
              <a:extLst>
                <a:ext uri="{FF2B5EF4-FFF2-40B4-BE49-F238E27FC236}">
                  <a16:creationId xmlns:a16="http://schemas.microsoft.com/office/drawing/2014/main" id="{A0DC7A96-2F0E-4E52-AFAA-B71D7401F801}"/>
                </a:ext>
              </a:extLst>
            </p:cNvPr>
            <p:cNvSpPr/>
            <p:nvPr/>
          </p:nvSpPr>
          <p:spPr>
            <a:xfrm>
              <a:off x="2663095" y="694230"/>
              <a:ext cx="4796891" cy="461055"/>
            </a:xfrm>
            <a:prstGeom prst="rect">
              <a:avLst/>
            </a:prstGeom>
            <a:ln>
              <a:noFill/>
            </a:ln>
          </p:spPr>
          <p:txBody>
            <a:bodyPr vert="horz" lIns="0" tIns="0" rIns="0" bIns="0" rtlCol="0">
              <a:normAutofit/>
            </a:bodyPr>
            <a:lstStyle/>
            <a:p>
              <a:pPr marL="105410" marR="13335" indent="-6350" algn="l">
                <a:lnSpc>
                  <a:spcPct val="97000"/>
                </a:lnSpc>
                <a:spcAft>
                  <a:spcPts val="800"/>
                </a:spcAft>
              </a:pPr>
              <a:r>
                <a:rPr lang="es-ES" sz="3100">
                  <a:solidFill>
                    <a:srgbClr val="FFFFFF"/>
                  </a:solidFill>
                  <a:effectLst/>
                  <a:latin typeface="Arial" panose="020B0604020202020204" pitchFamily="34" charset="0"/>
                  <a:ea typeface="Arial" panose="020B0604020202020204" pitchFamily="34" charset="0"/>
                </a:rPr>
                <a:t>GINA guidance about </a:t>
              </a:r>
              <a:endParaRPr lang="es-ES" sz="3100">
                <a:solidFill>
                  <a:srgbClr val="134679"/>
                </a:solidFill>
                <a:effectLst/>
                <a:latin typeface="Arial" panose="020B0604020202020204" pitchFamily="34" charset="0"/>
                <a:ea typeface="Arial" panose="020B0604020202020204" pitchFamily="34" charset="0"/>
              </a:endParaRPr>
            </a:p>
          </p:txBody>
        </p:sp>
        <p:sp>
          <p:nvSpPr>
            <p:cNvPr id="11" name="Rectangle 15">
              <a:extLst>
                <a:ext uri="{FF2B5EF4-FFF2-40B4-BE49-F238E27FC236}">
                  <a16:creationId xmlns:a16="http://schemas.microsoft.com/office/drawing/2014/main" id="{4D2F5D67-55C7-4A65-8EBC-E02D50428FD1}"/>
                </a:ext>
              </a:extLst>
            </p:cNvPr>
            <p:cNvSpPr/>
            <p:nvPr/>
          </p:nvSpPr>
          <p:spPr>
            <a:xfrm>
              <a:off x="2550240" y="1136062"/>
              <a:ext cx="4957583" cy="461055"/>
            </a:xfrm>
            <a:prstGeom prst="rect">
              <a:avLst/>
            </a:prstGeom>
            <a:ln>
              <a:noFill/>
            </a:ln>
          </p:spPr>
          <p:txBody>
            <a:bodyPr vert="horz" lIns="0" tIns="0" rIns="0" bIns="0" rtlCol="0">
              <a:normAutofit/>
            </a:bodyPr>
            <a:lstStyle/>
            <a:p>
              <a:pPr marL="105410" marR="13335" indent="-6350" algn="l">
                <a:lnSpc>
                  <a:spcPct val="97000"/>
                </a:lnSpc>
                <a:spcAft>
                  <a:spcPts val="800"/>
                </a:spcAft>
              </a:pPr>
              <a:r>
                <a:rPr lang="es-ES" sz="3100">
                  <a:solidFill>
                    <a:srgbClr val="FFFFFF"/>
                  </a:solidFill>
                  <a:effectLst/>
                  <a:latin typeface="Arial" panose="020B0604020202020204" pitchFamily="34" charset="0"/>
                  <a:ea typeface="Arial" panose="020B0604020202020204" pitchFamily="34" charset="0"/>
                </a:rPr>
                <a:t>COVID-19 and asthma</a:t>
              </a:r>
              <a:endParaRPr lang="es-ES" sz="3100">
                <a:solidFill>
                  <a:srgbClr val="134679"/>
                </a:solidFill>
                <a:effectLst/>
                <a:latin typeface="Arial" panose="020B0604020202020204" pitchFamily="34" charset="0"/>
                <a:ea typeface="Arial" panose="020B0604020202020204" pitchFamily="34" charset="0"/>
              </a:endParaRPr>
            </a:p>
          </p:txBody>
        </p:sp>
        <p:sp>
          <p:nvSpPr>
            <p:cNvPr id="12" name="Rectangle 16">
              <a:extLst>
                <a:ext uri="{FF2B5EF4-FFF2-40B4-BE49-F238E27FC236}">
                  <a16:creationId xmlns:a16="http://schemas.microsoft.com/office/drawing/2014/main" id="{0DA7C6F5-DE36-4E4D-865C-A6C8B6D98D50}"/>
                </a:ext>
              </a:extLst>
            </p:cNvPr>
            <p:cNvSpPr/>
            <p:nvPr/>
          </p:nvSpPr>
          <p:spPr>
            <a:xfrm>
              <a:off x="3190399" y="1757949"/>
              <a:ext cx="3257098" cy="285778"/>
            </a:xfrm>
            <a:prstGeom prst="rect">
              <a:avLst/>
            </a:prstGeom>
            <a:ln>
              <a:noFill/>
            </a:ln>
          </p:spPr>
          <p:txBody>
            <a:bodyPr vert="horz" lIns="0" tIns="0" rIns="0" bIns="0" rtlCol="0">
              <a:normAutofit/>
            </a:bodyPr>
            <a:lstStyle/>
            <a:p>
              <a:pPr marL="105410" marR="13335" indent="-6350" algn="l">
                <a:lnSpc>
                  <a:spcPct val="97000"/>
                </a:lnSpc>
                <a:spcAft>
                  <a:spcPts val="800"/>
                </a:spcAft>
              </a:pPr>
              <a:r>
                <a:rPr lang="es-ES" sz="2000">
                  <a:solidFill>
                    <a:srgbClr val="FFFFFF"/>
                  </a:solidFill>
                  <a:effectLst/>
                  <a:latin typeface="Arial" panose="020B0604020202020204" pitchFamily="34" charset="0"/>
                  <a:ea typeface="Arial" panose="020B0604020202020204" pitchFamily="34" charset="0"/>
                </a:rPr>
                <a:t>Updated 30 March 2021</a:t>
              </a:r>
              <a:endParaRPr lang="es-ES" sz="2000">
                <a:solidFill>
                  <a:srgbClr val="134679"/>
                </a:solidFill>
                <a:effectLst/>
                <a:latin typeface="Arial" panose="020B0604020202020204" pitchFamily="34" charset="0"/>
                <a:ea typeface="Arial" panose="020B0604020202020204" pitchFamily="34" charset="0"/>
              </a:endParaRPr>
            </a:p>
          </p:txBody>
        </p:sp>
        <p:sp>
          <p:nvSpPr>
            <p:cNvPr id="13" name="Rectangle 17">
              <a:extLst>
                <a:ext uri="{FF2B5EF4-FFF2-40B4-BE49-F238E27FC236}">
                  <a16:creationId xmlns:a16="http://schemas.microsoft.com/office/drawing/2014/main" id="{66E75E99-5B92-40D5-965C-0F6B4F1777F3}"/>
                </a:ext>
              </a:extLst>
            </p:cNvPr>
            <p:cNvSpPr/>
            <p:nvPr/>
          </p:nvSpPr>
          <p:spPr>
            <a:xfrm>
              <a:off x="3719880" y="4505408"/>
              <a:ext cx="1995574" cy="215286"/>
            </a:xfrm>
            <a:prstGeom prst="rect">
              <a:avLst/>
            </a:prstGeom>
            <a:ln>
              <a:noFill/>
            </a:ln>
          </p:spPr>
          <p:txBody>
            <a:bodyPr vert="horz" lIns="0" tIns="0" rIns="0" bIns="0" rtlCol="0">
              <a:normAutofit/>
            </a:bodyPr>
            <a:lstStyle/>
            <a:p>
              <a:pPr marL="105410" marR="13335" indent="-6350" algn="l">
                <a:lnSpc>
                  <a:spcPct val="97000"/>
                </a:lnSpc>
                <a:spcAft>
                  <a:spcPts val="800"/>
                </a:spcAft>
              </a:pPr>
              <a:r>
                <a:rPr lang="es-ES" sz="1300">
                  <a:solidFill>
                    <a:srgbClr val="000000"/>
                  </a:solidFill>
                  <a:effectLst/>
                  <a:latin typeface="Arial" panose="020B0604020202020204" pitchFamily="34" charset="0"/>
                  <a:ea typeface="Arial" panose="020B0604020202020204" pitchFamily="34" charset="0"/>
                </a:rPr>
                <a:t>www.ginasthma.org</a:t>
              </a:r>
              <a:endParaRPr lang="es-ES" sz="1300">
                <a:solidFill>
                  <a:srgbClr val="134679"/>
                </a:solidFill>
                <a:effectLst/>
                <a:latin typeface="Arial" panose="020B0604020202020204" pitchFamily="34" charset="0"/>
                <a:ea typeface="Arial" panose="020B0604020202020204" pitchFamily="34" charset="0"/>
              </a:endParaRPr>
            </a:p>
          </p:txBody>
        </p:sp>
      </p:grpSp>
    </p:spTree>
    <p:extLst>
      <p:ext uri="{BB962C8B-B14F-4D97-AF65-F5344CB8AC3E}">
        <p14:creationId xmlns:p14="http://schemas.microsoft.com/office/powerpoint/2010/main" val="3864127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62634-50BA-4752-8DE3-C13A492D9B03}"/>
              </a:ext>
            </a:extLst>
          </p:cNvPr>
          <p:cNvSpPr>
            <a:spLocks noGrp="1"/>
          </p:cNvSpPr>
          <p:nvPr>
            <p:ph type="title"/>
          </p:nvPr>
        </p:nvSpPr>
        <p:spPr>
          <a:xfrm>
            <a:off x="838200" y="1"/>
            <a:ext cx="10515600" cy="1153885"/>
          </a:xfrm>
        </p:spPr>
        <p:txBody>
          <a:bodyPr/>
          <a:lstStyle/>
          <a:p>
            <a:r>
              <a:rPr lang="es-ES"/>
              <a:t>COVID-19 Y ASMA</a:t>
            </a:r>
            <a:endParaRPr lang="es-ES" dirty="0"/>
          </a:p>
        </p:txBody>
      </p:sp>
      <p:sp>
        <p:nvSpPr>
          <p:cNvPr id="5" name="Marcador de contenido 4">
            <a:extLst>
              <a:ext uri="{FF2B5EF4-FFF2-40B4-BE49-F238E27FC236}">
                <a16:creationId xmlns:a16="http://schemas.microsoft.com/office/drawing/2014/main" id="{389B5EB0-3093-475E-94F6-9632A81AC7D7}"/>
              </a:ext>
            </a:extLst>
          </p:cNvPr>
          <p:cNvSpPr>
            <a:spLocks noGrp="1"/>
          </p:cNvSpPr>
          <p:nvPr>
            <p:ph idx="1"/>
          </p:nvPr>
        </p:nvSpPr>
        <p:spPr>
          <a:xfrm>
            <a:off x="93133" y="922868"/>
            <a:ext cx="11963400" cy="5850465"/>
          </a:xfrm>
        </p:spPr>
        <p:txBody>
          <a:bodyPr>
            <a:normAutofit fontScale="77500" lnSpcReduction="20000"/>
          </a:bodyPr>
          <a:lstStyle/>
          <a:p>
            <a:r>
              <a:rPr lang="es-ES">
                <a:effectLst/>
                <a:latin typeface="Segoe UI Web (West European)"/>
              </a:rPr>
              <a:t>¿Las personas con asma tienen un mayor riesgo de COVID-19 o COVID-19 grave?</a:t>
            </a:r>
          </a:p>
          <a:p>
            <a:pPr lvl="1"/>
            <a:r>
              <a:rPr lang="es-ES">
                <a:solidFill>
                  <a:schemeClr val="accent1"/>
                </a:solidFill>
                <a:effectLst/>
                <a:latin typeface="Segoe UI Web (West European)"/>
              </a:rPr>
              <a:t> Las personas con asma no parecen tener un mayor riesgo de adquirir COVID-19, y las revisiones sistemáticas no han mostrado un mayor riesgo de COVID-19 grave en personas con asma bien controlada y leve a moderada </a:t>
            </a:r>
          </a:p>
          <a:p>
            <a:r>
              <a:rPr lang="es-ES">
                <a:effectLst/>
                <a:latin typeface="Segoe UI Web (West European)"/>
              </a:rPr>
              <a:t>¿Las personas con asma tienen un mayor riesgo de muerte relacionada con covid-19? </a:t>
            </a:r>
          </a:p>
          <a:p>
            <a:pPr lvl="1"/>
            <a:r>
              <a:rPr lang="es-ES">
                <a:solidFill>
                  <a:schemeClr val="accent1"/>
                </a:solidFill>
                <a:effectLst/>
                <a:latin typeface="Segoe UI Web (West European)"/>
              </a:rPr>
              <a:t>En general, las personas con asma bien controlada no tienen un mayor riesgo de muerte relacionada con COVID-19 (Williamson, Nature 2020; Liu et al JACI IP 2021) </a:t>
            </a:r>
          </a:p>
          <a:p>
            <a:pPr lvl="1"/>
            <a:r>
              <a:rPr lang="es-ES">
                <a:solidFill>
                  <a:schemeClr val="accent1"/>
                </a:solidFill>
                <a:effectLst/>
                <a:latin typeface="Segoe UI Web (West European)"/>
              </a:rPr>
              <a:t>Sin embargo, el riesgo de muerte por COVID-19 aumentó en personas que habían necesitado recientemente corticoides orales para su asma (Williamson, Nature 2020) y en pacientes hospitalizados con asma grave (Bloom, Lancet RM 2021). </a:t>
            </a:r>
          </a:p>
          <a:p>
            <a:r>
              <a:rPr lang="es-ES">
                <a:effectLst/>
                <a:latin typeface="Segoe UI Web (West European)"/>
              </a:rPr>
              <a:t>¿Los corticosteroides inhalados (ICS) son protectores en COVID-19? </a:t>
            </a:r>
          </a:p>
          <a:p>
            <a:pPr lvl="1"/>
            <a:r>
              <a:rPr lang="es-ES">
                <a:solidFill>
                  <a:schemeClr val="accent1"/>
                </a:solidFill>
                <a:effectLst/>
                <a:latin typeface="Segoe UI Web (West European)"/>
              </a:rPr>
              <a:t>En un estudio de pacientes hospitalizados de ≥50 años con COVID-19, el uso de ICS en personas con asma se asoció con una mortalidad menor que en pacientes sin una afección respiratoria subyacente (Bloom, Lancet RM 2021) </a:t>
            </a:r>
          </a:p>
          <a:p>
            <a:r>
              <a:rPr lang="es-ES">
                <a:effectLst/>
                <a:latin typeface="Segoe UI Web (West European)"/>
              </a:rPr>
              <a:t>¿Cuáles son las implicaciones para el manejo del asma?</a:t>
            </a:r>
          </a:p>
          <a:p>
            <a:pPr lvl="1"/>
            <a:r>
              <a:rPr lang="es-ES">
                <a:solidFill>
                  <a:schemeClr val="accent1"/>
                </a:solidFill>
                <a:effectLst/>
                <a:latin typeface="Segoe UI Web (West European)"/>
              </a:rPr>
              <a:t>Es importante continuar con un buen manejo del asma (como se describe en el informe de GINA), con estrategias para mantener un buen control de los síntomas, reducir el riesgo de exacerbaciones graves y minimizar la necesidad de corticoides orales.</a:t>
            </a:r>
          </a:p>
          <a:p>
            <a:r>
              <a:rPr lang="es-ES">
                <a:effectLst/>
                <a:latin typeface="Segoe UI Web (West European)"/>
              </a:rPr>
              <a:t>¿Ha habido más exacerbaciones del asma durante la pandemia? </a:t>
            </a:r>
            <a:r>
              <a:rPr lang="es-ES">
                <a:solidFill>
                  <a:schemeClr val="accent1"/>
                </a:solidFill>
                <a:effectLst/>
                <a:latin typeface="Segoe UI Web (West European)"/>
              </a:rPr>
              <a:t> </a:t>
            </a:r>
          </a:p>
          <a:p>
            <a:pPr lvl="1"/>
            <a:r>
              <a:rPr lang="es-ES">
                <a:solidFill>
                  <a:schemeClr val="accent1"/>
                </a:solidFill>
                <a:effectLst/>
                <a:latin typeface="Segoe UI Web (West European)"/>
              </a:rPr>
              <a:t>No. En 2020, muchos países vieron una reducción en las exacerbaciones del asma y las enfermedades relacionadas con la gripe. Las razones no se conocen con precisión, pero pueden deberse al lavado de manos, las máscaras y el distanciamiento social/físico que redujeron la incidencia de otras infecciones respiratorias, incluida la gripe</a:t>
            </a:r>
            <a:endParaRPr lang="es-ES" dirty="0">
              <a:solidFill>
                <a:schemeClr val="accent1"/>
              </a:solidFill>
              <a:effectLst/>
              <a:latin typeface="Segoe UI Web (West European)"/>
            </a:endParaRPr>
          </a:p>
        </p:txBody>
      </p:sp>
    </p:spTree>
    <p:extLst>
      <p:ext uri="{BB962C8B-B14F-4D97-AF65-F5344CB8AC3E}">
        <p14:creationId xmlns:p14="http://schemas.microsoft.com/office/powerpoint/2010/main" val="320768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ADA627-85F2-4A70-959D-33A5A402E132}"/>
              </a:ext>
            </a:extLst>
          </p:cNvPr>
          <p:cNvSpPr>
            <a:spLocks noGrp="1"/>
          </p:cNvSpPr>
          <p:nvPr>
            <p:ph type="title"/>
          </p:nvPr>
        </p:nvSpPr>
        <p:spPr/>
        <p:txBody>
          <a:bodyPr/>
          <a:lstStyle/>
          <a:p>
            <a:r>
              <a:rPr lang="es-ES" dirty="0"/>
              <a:t>COVID-19 Y TRATAMIENTOS PARA EL ASMA</a:t>
            </a:r>
          </a:p>
        </p:txBody>
      </p:sp>
      <p:sp>
        <p:nvSpPr>
          <p:cNvPr id="3" name="Marcador de contenido 2">
            <a:extLst>
              <a:ext uri="{FF2B5EF4-FFF2-40B4-BE49-F238E27FC236}">
                <a16:creationId xmlns:a16="http://schemas.microsoft.com/office/drawing/2014/main" id="{712BB78C-288B-4453-9839-FF61407613DC}"/>
              </a:ext>
            </a:extLst>
          </p:cNvPr>
          <p:cNvSpPr>
            <a:spLocks noGrp="1"/>
          </p:cNvSpPr>
          <p:nvPr>
            <p:ph idx="1"/>
          </p:nvPr>
        </p:nvSpPr>
        <p:spPr/>
        <p:txBody>
          <a:bodyPr>
            <a:normAutofit fontScale="77500" lnSpcReduction="20000"/>
          </a:bodyPr>
          <a:lstStyle/>
          <a:p>
            <a:r>
              <a:rPr lang="es-ES" dirty="0">
                <a:effectLst/>
                <a:latin typeface="Segoe UI Web (West European)"/>
              </a:rPr>
              <a:t>Aconsejar a los pacientes que sigan tomando sus medicamentos recetados para el asma, en particular los corticosteroides inhalados </a:t>
            </a:r>
          </a:p>
          <a:p>
            <a:r>
              <a:rPr lang="es-ES" dirty="0">
                <a:effectLst/>
                <a:latin typeface="Segoe UI Web (West European)"/>
              </a:rPr>
              <a:t>Para pacientes con asma grave, continúe con el tratamiento biológico o corticosteroides orales si están indicado.</a:t>
            </a:r>
          </a:p>
          <a:p>
            <a:r>
              <a:rPr lang="es-ES" dirty="0">
                <a:latin typeface="Segoe UI Web (West European)"/>
              </a:rPr>
              <a:t>A</a:t>
            </a:r>
            <a:r>
              <a:rPr lang="es-ES" dirty="0">
                <a:effectLst/>
                <a:latin typeface="Segoe UI Web (West European)"/>
              </a:rPr>
              <a:t>segúrese de que todos los pacientes tengan un plan de acción escrito para el asma, aconsejándoles que: </a:t>
            </a:r>
          </a:p>
          <a:p>
            <a:pPr lvl="1"/>
            <a:r>
              <a:rPr lang="es-ES" dirty="0">
                <a:effectLst/>
                <a:latin typeface="Segoe UI Web (West European)"/>
              </a:rPr>
              <a:t>Aumentar los medicamentos para el control y el alivio cuando el asma empeora (ver GINA report Box 4-2) </a:t>
            </a:r>
          </a:p>
          <a:p>
            <a:pPr lvl="1"/>
            <a:r>
              <a:rPr lang="es-ES" dirty="0">
                <a:effectLst/>
                <a:latin typeface="Segoe UI Web (West European)"/>
              </a:rPr>
              <a:t>Tomar una tanda corta de corticoides cuando sea apropiado para exacerbaciones graves del asma </a:t>
            </a:r>
          </a:p>
          <a:p>
            <a:r>
              <a:rPr lang="es-ES" dirty="0">
                <a:latin typeface="Segoe UI Web (West European)"/>
              </a:rPr>
              <a:t>Evitar</a:t>
            </a:r>
            <a:r>
              <a:rPr lang="es-ES" dirty="0">
                <a:effectLst/>
                <a:latin typeface="Segoe UI Web (West European)"/>
              </a:rPr>
              <a:t> nebulizadores siempre que sea posible, para reducir el riesgo de propagación del virus.</a:t>
            </a:r>
          </a:p>
          <a:p>
            <a:r>
              <a:rPr lang="es-ES" dirty="0">
                <a:effectLst/>
                <a:latin typeface="Segoe UI Web (West European)"/>
              </a:rPr>
              <a:t>Se prefiere el inhalador de dosis medida presurizado a través de un espaciador, excepto las exacerbaciones potencialmente mortales.</a:t>
            </a:r>
          </a:p>
          <a:p>
            <a:r>
              <a:rPr lang="es-ES" dirty="0">
                <a:effectLst/>
                <a:latin typeface="Segoe UI Web (West European)"/>
              </a:rPr>
              <a:t>Agregue una boquilla o máscara al espaciador si es necesario</a:t>
            </a:r>
            <a:endParaRPr lang="es-ES" dirty="0"/>
          </a:p>
        </p:txBody>
      </p:sp>
    </p:spTree>
    <p:extLst>
      <p:ext uri="{BB962C8B-B14F-4D97-AF65-F5344CB8AC3E}">
        <p14:creationId xmlns:p14="http://schemas.microsoft.com/office/powerpoint/2010/main" val="1725281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FA0E2F-0CDD-409F-9EB0-6F6F946B031F}"/>
              </a:ext>
            </a:extLst>
          </p:cNvPr>
          <p:cNvSpPr>
            <a:spLocks noGrp="1"/>
          </p:cNvSpPr>
          <p:nvPr>
            <p:ph type="title"/>
          </p:nvPr>
        </p:nvSpPr>
        <p:spPr/>
        <p:txBody>
          <a:bodyPr/>
          <a:lstStyle/>
          <a:p>
            <a:r>
              <a:rPr lang="es-ES" dirty="0"/>
              <a:t>COVID-19 Y ASMA Y CONTROL DE LA INFECCIÓN</a:t>
            </a:r>
          </a:p>
        </p:txBody>
      </p:sp>
      <p:sp>
        <p:nvSpPr>
          <p:cNvPr id="3" name="Marcador de contenido 2">
            <a:extLst>
              <a:ext uri="{FF2B5EF4-FFF2-40B4-BE49-F238E27FC236}">
                <a16:creationId xmlns:a16="http://schemas.microsoft.com/office/drawing/2014/main" id="{63B80D6A-852A-407B-920E-CC4A79F21713}"/>
              </a:ext>
            </a:extLst>
          </p:cNvPr>
          <p:cNvSpPr>
            <a:spLocks noGrp="1"/>
          </p:cNvSpPr>
          <p:nvPr>
            <p:ph idx="1"/>
          </p:nvPr>
        </p:nvSpPr>
        <p:spPr/>
        <p:txBody>
          <a:bodyPr>
            <a:normAutofit fontScale="85000" lnSpcReduction="20000"/>
          </a:bodyPr>
          <a:lstStyle/>
          <a:p>
            <a:r>
              <a:rPr lang="es-ES" dirty="0">
                <a:effectLst/>
                <a:latin typeface="Segoe UI Web (West European)"/>
              </a:rPr>
              <a:t>Evite la espirometría en pacientes con COVID-19 confirmado o sospechoso, o si la transmisión comunitaria de COVID-19 se está produciendo en su región.</a:t>
            </a:r>
          </a:p>
          <a:p>
            <a:r>
              <a:rPr lang="es-ES" dirty="0">
                <a:effectLst/>
                <a:latin typeface="Segoe UI Web (West European)"/>
              </a:rPr>
              <a:t>Siga las precauciones de aerosol, gota y contacto si se necesita espirometría.</a:t>
            </a:r>
          </a:p>
          <a:p>
            <a:r>
              <a:rPr lang="es-ES" dirty="0">
                <a:effectLst/>
                <a:latin typeface="Segoe UI Web (West European)"/>
              </a:rPr>
              <a:t> Considere pedir a los pacientes que supervisen el PEF en casa, si se necesita información sobre la función pulmonar.</a:t>
            </a:r>
          </a:p>
          <a:p>
            <a:r>
              <a:rPr lang="es-ES" dirty="0">
                <a:effectLst/>
                <a:latin typeface="Segoe UI Web (West European)"/>
              </a:rPr>
              <a:t> Siga  procedimientos </a:t>
            </a:r>
            <a:r>
              <a:rPr lang="es-ES" dirty="0">
                <a:latin typeface="Segoe UI Web (West European)"/>
              </a:rPr>
              <a:t>estrictos </a:t>
            </a:r>
            <a:r>
              <a:rPr lang="es-ES" dirty="0">
                <a:effectLst/>
                <a:latin typeface="Segoe UI Web (West European)"/>
              </a:rPr>
              <a:t>de control de infecciones si se necesitan procedimientos de generación de aerosoles nebulización, oxigenoterapia (incluyendo gafas nasales), inducción de esputo, ventilación manual, ventilación no invasiva e intubación.</a:t>
            </a:r>
          </a:p>
          <a:p>
            <a:r>
              <a:rPr lang="es-ES" dirty="0">
                <a:effectLst/>
                <a:latin typeface="Segoe UI Web (West European)"/>
              </a:rPr>
              <a:t> Siga los consejos de salud locales sobre estrategias de higiene y el uso de equipos de protección personal, a medida que la nueva información esté disponible en su país o región</a:t>
            </a:r>
          </a:p>
          <a:p>
            <a:endParaRPr lang="es-ES" dirty="0"/>
          </a:p>
        </p:txBody>
      </p:sp>
    </p:spTree>
    <p:extLst>
      <p:ext uri="{BB962C8B-B14F-4D97-AF65-F5344CB8AC3E}">
        <p14:creationId xmlns:p14="http://schemas.microsoft.com/office/powerpoint/2010/main" val="2528438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B3AA6-5EC1-4FBC-A9DC-A7A1C649DB0E}"/>
              </a:ext>
            </a:extLst>
          </p:cNvPr>
          <p:cNvSpPr>
            <a:spLocks noGrp="1"/>
          </p:cNvSpPr>
          <p:nvPr>
            <p:ph type="title"/>
          </p:nvPr>
        </p:nvSpPr>
        <p:spPr/>
        <p:txBody>
          <a:bodyPr/>
          <a:lstStyle/>
          <a:p>
            <a:r>
              <a:rPr lang="es-ES" dirty="0"/>
              <a:t>ASMA Y VACUNAS COVID-19</a:t>
            </a:r>
          </a:p>
        </p:txBody>
      </p:sp>
      <p:sp>
        <p:nvSpPr>
          <p:cNvPr id="3" name="Marcador de contenido 2">
            <a:extLst>
              <a:ext uri="{FF2B5EF4-FFF2-40B4-BE49-F238E27FC236}">
                <a16:creationId xmlns:a16="http://schemas.microsoft.com/office/drawing/2014/main" id="{BFFD5153-0490-41EA-AE64-3842FA0048F0}"/>
              </a:ext>
            </a:extLst>
          </p:cNvPr>
          <p:cNvSpPr>
            <a:spLocks noGrp="1"/>
          </p:cNvSpPr>
          <p:nvPr>
            <p:ph idx="1"/>
          </p:nvPr>
        </p:nvSpPr>
        <p:spPr/>
        <p:txBody>
          <a:bodyPr>
            <a:normAutofit fontScale="92500"/>
          </a:bodyPr>
          <a:lstStyle/>
          <a:p>
            <a:r>
              <a:rPr lang="es-ES" dirty="0">
                <a:effectLst/>
                <a:latin typeface="Segoe UI Web (West European)"/>
              </a:rPr>
              <a:t>¿Se han estudiado las vacunas COVID-19 en personas con asma? </a:t>
            </a:r>
          </a:p>
          <a:p>
            <a:pPr lvl="1"/>
            <a:r>
              <a:rPr lang="es-ES" dirty="0">
                <a:solidFill>
                  <a:schemeClr val="accent1"/>
                </a:solidFill>
                <a:effectLst/>
                <a:latin typeface="Segoe UI Web (West European)"/>
              </a:rPr>
              <a:t>Sí. Se han estudiado muchos tipos de vacunas COVID-19 que se están utilizando en todo el mundo Con el tiempo surgirán nuevas pruebas, incluso en personas con asma </a:t>
            </a:r>
          </a:p>
          <a:p>
            <a:pPr lvl="1"/>
            <a:r>
              <a:rPr lang="es-ES" dirty="0">
                <a:latin typeface="Segoe UI Web (West European)"/>
              </a:rPr>
              <a:t>¿Son</a:t>
            </a:r>
            <a:r>
              <a:rPr lang="es-ES" dirty="0">
                <a:effectLst/>
                <a:latin typeface="Segoe UI Web (West European)"/>
              </a:rPr>
              <a:t> seguras las vacunas COVID-19? ¿Cuál es el consejo actual?</a:t>
            </a:r>
          </a:p>
          <a:p>
            <a:pPr lvl="2"/>
            <a:r>
              <a:rPr lang="es-ES" dirty="0">
                <a:solidFill>
                  <a:schemeClr val="accent1"/>
                </a:solidFill>
                <a:effectLst/>
                <a:latin typeface="Segoe UI Web (West European)"/>
              </a:rPr>
              <a:t> En general, las reacciones alérgicas a las vacunas son poco frecuentes Las vacunas Pfizer/BioNTek y Moderna COVID-19 deben administrarse en un entorno sanitario en el que se pueda tratar la anafilaxia si se produce Estas vacunas no deben administrarse a pacientes con antecedentes de reacción alérgica grave al polietileno glicol ni a ningún otro ingrediente vacunal. </a:t>
            </a:r>
          </a:p>
          <a:p>
            <a:r>
              <a:rPr lang="es-ES" dirty="0">
                <a:latin typeface="Segoe UI Web (West European)"/>
              </a:rPr>
              <a:t>En la </a:t>
            </a:r>
            <a:r>
              <a:rPr lang="es-ES" dirty="0">
                <a:effectLst/>
                <a:latin typeface="Segoe UI Web (West European)"/>
              </a:rPr>
              <a:t> actualidad, basándose en los riesgos y beneficios, y con la precaución anterior, GINA recomienda la vacunación COVID-19 para personas con asma</a:t>
            </a:r>
            <a:endParaRPr lang="es-ES" dirty="0">
              <a:solidFill>
                <a:schemeClr val="accent1"/>
              </a:solidFill>
            </a:endParaRPr>
          </a:p>
        </p:txBody>
      </p:sp>
    </p:spTree>
    <p:extLst>
      <p:ext uri="{BB962C8B-B14F-4D97-AF65-F5344CB8AC3E}">
        <p14:creationId xmlns:p14="http://schemas.microsoft.com/office/powerpoint/2010/main" val="235976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32D331F0-9B08-4A66-8E28-229F2CC0ABE6}"/>
              </a:ext>
            </a:extLst>
          </p:cNvPr>
          <p:cNvSpPr/>
          <p:nvPr/>
        </p:nvSpPr>
        <p:spPr>
          <a:xfrm flipH="1">
            <a:off x="7692000" y="0"/>
            <a:ext cx="4500000" cy="6858000"/>
          </a:xfrm>
          <a:prstGeom prst="rect">
            <a:avLst/>
          </a:prstGeom>
          <a:blipFill dpi="0" rotWithShape="1">
            <a:blip r:embed="rId2">
              <a:alphaModFix amt="30000"/>
            </a:blip>
            <a:srcRect/>
            <a:stretch>
              <a:fillRect l="-46731" r="23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itle 1">
            <a:extLst>
              <a:ext uri="{FF2B5EF4-FFF2-40B4-BE49-F238E27FC236}">
                <a16:creationId xmlns:a16="http://schemas.microsoft.com/office/drawing/2014/main" id="{97A257D8-FE89-4CDA-92A7-B6D5BEB0DF18}"/>
              </a:ext>
            </a:extLst>
          </p:cNvPr>
          <p:cNvSpPr>
            <a:spLocks noGrp="1"/>
          </p:cNvSpPr>
          <p:nvPr>
            <p:ph type="title"/>
          </p:nvPr>
        </p:nvSpPr>
        <p:spPr>
          <a:xfrm>
            <a:off x="543600" y="365126"/>
            <a:ext cx="10515600" cy="609218"/>
          </a:xfrm>
        </p:spPr>
        <p:txBody>
          <a:bodyPr/>
          <a:lstStyle/>
          <a:p>
            <a:r>
              <a:rPr lang="es-ES" dirty="0">
                <a:solidFill>
                  <a:schemeClr val="tx1">
                    <a:lumMod val="65000"/>
                    <a:lumOff val="35000"/>
                  </a:schemeClr>
                </a:solidFill>
              </a:rPr>
              <a:t>ÍNDICE</a:t>
            </a:r>
            <a:endParaRPr lang="es-ES_tradnl" dirty="0">
              <a:solidFill>
                <a:schemeClr val="tx1">
                  <a:lumMod val="65000"/>
                  <a:lumOff val="35000"/>
                </a:schemeClr>
              </a:solidFill>
            </a:endParaRPr>
          </a:p>
        </p:txBody>
      </p:sp>
      <p:sp>
        <p:nvSpPr>
          <p:cNvPr id="13" name="Content Placeholder 2">
            <a:extLst>
              <a:ext uri="{FF2B5EF4-FFF2-40B4-BE49-F238E27FC236}">
                <a16:creationId xmlns:a16="http://schemas.microsoft.com/office/drawing/2014/main" id="{FAF123BD-0804-4B73-8317-8936B911D416}"/>
              </a:ext>
            </a:extLst>
          </p:cNvPr>
          <p:cNvSpPr>
            <a:spLocks noGrp="1"/>
          </p:cNvSpPr>
          <p:nvPr>
            <p:ph idx="1"/>
          </p:nvPr>
        </p:nvSpPr>
        <p:spPr>
          <a:xfrm>
            <a:off x="543600" y="1476851"/>
            <a:ext cx="11179770" cy="4351338"/>
          </a:xfrm>
        </p:spPr>
        <p:txBody>
          <a:bodyPr>
            <a:noAutofit/>
          </a:bodyPr>
          <a:lstStyle/>
          <a:p>
            <a:pPr marL="0" indent="0">
              <a:lnSpc>
                <a:spcPct val="150000"/>
              </a:lnSpc>
              <a:spcBef>
                <a:spcPts val="0"/>
              </a:spcBef>
              <a:buNone/>
              <a:tabLst>
                <a:tab pos="811213" algn="l"/>
              </a:tabLst>
            </a:pPr>
            <a:r>
              <a:rPr lang="es-ES" altLang="es-ES_tradnl" sz="3200" dirty="0">
                <a:solidFill>
                  <a:srgbClr val="81C3DB"/>
                </a:solidFill>
                <a:latin typeface="Trebuchet MS" panose="020B0603020202020204" pitchFamily="34" charset="0"/>
                <a:ea typeface="Cambria" panose="02040503050406030204" pitchFamily="18" charset="0"/>
                <a:cs typeface="Arial" panose="020B0604020202020204" pitchFamily="34" charset="0"/>
              </a:rPr>
              <a:t>01. 	</a:t>
            </a:r>
            <a:r>
              <a:rPr lang="es-ES_tradnl" sz="2400" dirty="0">
                <a:solidFill>
                  <a:schemeClr val="tx1">
                    <a:lumMod val="65000"/>
                    <a:lumOff val="35000"/>
                  </a:schemeClr>
                </a:solidFill>
                <a:latin typeface="Trebuchet MS" panose="020B0603020202020204" pitchFamily="34" charset="0"/>
                <a:ea typeface="Cambria" panose="02040503050406030204" pitchFamily="18" charset="0"/>
                <a:cs typeface="Arial" panose="020B0604020202020204" pitchFamily="34" charset="0"/>
              </a:rPr>
              <a:t>¿Son los aerosoles la mejor opción para los pacientes respiratorios?</a:t>
            </a:r>
          </a:p>
          <a:p>
            <a:pPr marL="0" indent="0">
              <a:lnSpc>
                <a:spcPct val="150000"/>
              </a:lnSpc>
              <a:spcBef>
                <a:spcPts val="0"/>
              </a:spcBef>
              <a:buNone/>
              <a:tabLst>
                <a:tab pos="811213" algn="l"/>
              </a:tabLst>
            </a:pPr>
            <a:r>
              <a:rPr lang="es-ES" altLang="es-ES_tradnl" sz="3200" dirty="0">
                <a:solidFill>
                  <a:srgbClr val="81C3DB"/>
                </a:solidFill>
                <a:latin typeface="Trebuchet MS" panose="020B0603020202020204" pitchFamily="34" charset="0"/>
                <a:ea typeface="Cambria" panose="02040503050406030204" pitchFamily="18" charset="0"/>
                <a:cs typeface="Arial" panose="020B0604020202020204" pitchFamily="34" charset="0"/>
              </a:rPr>
              <a:t>02. 	</a:t>
            </a:r>
            <a:r>
              <a:rPr lang="es-ES_tradnl" sz="2400" dirty="0">
                <a:solidFill>
                  <a:schemeClr val="tx1">
                    <a:lumMod val="65000"/>
                    <a:lumOff val="35000"/>
                  </a:schemeClr>
                </a:solidFill>
                <a:latin typeface="Trebuchet MS" panose="020B0603020202020204" pitchFamily="34" charset="0"/>
                <a:ea typeface="Cambria" panose="02040503050406030204" pitchFamily="18" charset="0"/>
                <a:cs typeface="Arial" panose="020B0604020202020204" pitchFamily="34" charset="0"/>
              </a:rPr>
              <a:t>¿Son los dispositivos MDI más fáciles de utilizar?</a:t>
            </a:r>
          </a:p>
          <a:p>
            <a:pPr marL="0" indent="0">
              <a:lnSpc>
                <a:spcPct val="150000"/>
              </a:lnSpc>
              <a:spcBef>
                <a:spcPts val="0"/>
              </a:spcBef>
              <a:buNone/>
              <a:tabLst>
                <a:tab pos="811213" algn="l"/>
              </a:tabLst>
            </a:pPr>
            <a:r>
              <a:rPr lang="es-ES" altLang="es-ES_tradnl" sz="3200" dirty="0">
                <a:solidFill>
                  <a:srgbClr val="81C3DB"/>
                </a:solidFill>
                <a:latin typeface="Trebuchet MS" panose="020B0603020202020204" pitchFamily="34" charset="0"/>
                <a:ea typeface="Cambria" panose="02040503050406030204" pitchFamily="18" charset="0"/>
                <a:cs typeface="Arial" panose="020B0604020202020204" pitchFamily="34" charset="0"/>
              </a:rPr>
              <a:t>03. 	</a:t>
            </a:r>
            <a:r>
              <a:rPr lang="es-ES_tradnl" sz="2400" dirty="0">
                <a:solidFill>
                  <a:schemeClr val="tx1">
                    <a:lumMod val="65000"/>
                    <a:lumOff val="35000"/>
                  </a:schemeClr>
                </a:solidFill>
                <a:latin typeface="Trebuchet MS" panose="020B0603020202020204" pitchFamily="34" charset="0"/>
                <a:ea typeface="Cambria" panose="02040503050406030204" pitchFamily="18" charset="0"/>
                <a:cs typeface="Arial" panose="020B0604020202020204" pitchFamily="34" charset="0"/>
              </a:rPr>
              <a:t>¿Qué dispositivos son más efectivos, presurizados o polvo seco?</a:t>
            </a:r>
          </a:p>
          <a:p>
            <a:pPr marL="0" indent="0">
              <a:lnSpc>
                <a:spcPct val="150000"/>
              </a:lnSpc>
              <a:spcBef>
                <a:spcPts val="0"/>
              </a:spcBef>
              <a:buNone/>
              <a:tabLst>
                <a:tab pos="811213" algn="l"/>
              </a:tabLst>
            </a:pPr>
            <a:r>
              <a:rPr lang="es-ES" altLang="es-ES_tradnl" sz="3200" dirty="0">
                <a:solidFill>
                  <a:srgbClr val="81C3DB"/>
                </a:solidFill>
                <a:latin typeface="Trebuchet MS" panose="020B0603020202020204" pitchFamily="34" charset="0"/>
                <a:ea typeface="Cambria" panose="02040503050406030204" pitchFamily="18" charset="0"/>
                <a:cs typeface="Arial" panose="020B0604020202020204" pitchFamily="34" charset="0"/>
              </a:rPr>
              <a:t>04. 	</a:t>
            </a:r>
            <a:r>
              <a:rPr lang="es-ES_tradnl" sz="2400" dirty="0">
                <a:solidFill>
                  <a:schemeClr val="tx1">
                    <a:lumMod val="65000"/>
                    <a:lumOff val="35000"/>
                  </a:schemeClr>
                </a:solidFill>
                <a:latin typeface="Trebuchet MS" panose="020B0603020202020204" pitchFamily="34" charset="0"/>
                <a:ea typeface="Cambria" panose="02040503050406030204" pitchFamily="18" charset="0"/>
                <a:cs typeface="Arial" panose="020B0604020202020204" pitchFamily="34" charset="0"/>
              </a:rPr>
              <a:t>¿Nos planteamos revisar y optimizar el tratamiento en tiempos de COVID?</a:t>
            </a:r>
          </a:p>
          <a:p>
            <a:pPr marL="0" indent="0">
              <a:lnSpc>
                <a:spcPct val="150000"/>
              </a:lnSpc>
              <a:spcBef>
                <a:spcPts val="0"/>
              </a:spcBef>
              <a:buNone/>
              <a:tabLst>
                <a:tab pos="811213" algn="l"/>
              </a:tabLst>
            </a:pPr>
            <a:r>
              <a:rPr lang="es-ES" altLang="es-ES_tradnl" sz="3200" dirty="0">
                <a:solidFill>
                  <a:srgbClr val="81C3DB"/>
                </a:solidFill>
                <a:latin typeface="Trebuchet MS" panose="020B0603020202020204" pitchFamily="34" charset="0"/>
                <a:ea typeface="Cambria" panose="02040503050406030204" pitchFamily="18" charset="0"/>
                <a:cs typeface="Arial" panose="020B0604020202020204" pitchFamily="34" charset="0"/>
              </a:rPr>
              <a:t>05. 	</a:t>
            </a:r>
            <a:r>
              <a:rPr lang="es-ES_tradnl" sz="2400" dirty="0">
                <a:solidFill>
                  <a:schemeClr val="tx1">
                    <a:lumMod val="65000"/>
                    <a:lumOff val="35000"/>
                  </a:schemeClr>
                </a:solidFill>
                <a:latin typeface="Trebuchet MS" panose="020B0603020202020204" pitchFamily="34" charset="0"/>
                <a:ea typeface="Cambria" panose="02040503050406030204" pitchFamily="18" charset="0"/>
                <a:cs typeface="Arial" panose="020B0604020202020204" pitchFamily="34" charset="0"/>
              </a:rPr>
              <a:t>¿Hay diferencias entre tratamientos de la misma clase?</a:t>
            </a:r>
          </a:p>
          <a:p>
            <a:pPr marL="0" indent="0">
              <a:lnSpc>
                <a:spcPct val="150000"/>
              </a:lnSpc>
            </a:pPr>
            <a:endParaRPr lang="es-ES_tradnl" sz="1000" dirty="0"/>
          </a:p>
        </p:txBody>
      </p:sp>
    </p:spTree>
    <p:extLst>
      <p:ext uri="{BB962C8B-B14F-4D97-AF65-F5344CB8AC3E}">
        <p14:creationId xmlns:p14="http://schemas.microsoft.com/office/powerpoint/2010/main" val="177442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743A2F-EB84-416B-AB73-A035A3E1DFB9}"/>
              </a:ext>
            </a:extLst>
          </p:cNvPr>
          <p:cNvSpPr>
            <a:spLocks noGrp="1"/>
          </p:cNvSpPr>
          <p:nvPr>
            <p:ph type="title"/>
          </p:nvPr>
        </p:nvSpPr>
        <p:spPr/>
        <p:txBody>
          <a:bodyPr/>
          <a:lstStyle/>
          <a:p>
            <a:r>
              <a:rPr lang="es-ES" dirty="0"/>
              <a:t>ASMA Y VACUNAS COVID-19</a:t>
            </a:r>
          </a:p>
        </p:txBody>
      </p:sp>
      <p:sp>
        <p:nvSpPr>
          <p:cNvPr id="3" name="Marcador de contenido 2">
            <a:extLst>
              <a:ext uri="{FF2B5EF4-FFF2-40B4-BE49-F238E27FC236}">
                <a16:creationId xmlns:a16="http://schemas.microsoft.com/office/drawing/2014/main" id="{03BA51B5-D0E9-41FC-B919-E34995E7275E}"/>
              </a:ext>
            </a:extLst>
          </p:cNvPr>
          <p:cNvSpPr>
            <a:spLocks noGrp="1"/>
          </p:cNvSpPr>
          <p:nvPr>
            <p:ph idx="1"/>
          </p:nvPr>
        </p:nvSpPr>
        <p:spPr/>
        <p:txBody>
          <a:bodyPr>
            <a:normAutofit fontScale="92500" lnSpcReduction="20000"/>
          </a:bodyPr>
          <a:lstStyle/>
          <a:p>
            <a:r>
              <a:rPr lang="es-ES" dirty="0">
                <a:effectLst/>
                <a:latin typeface="Segoe UI Web (West European)"/>
              </a:rPr>
              <a:t>Después de la vacunación COVID-19 El consejo actual de los Centros para el Control y la Prevención de Enfermedades de los Estados Unidos (CDC,) es que las personas que han recibido una vacuna COVID-19 deben seguir usando una máscara y evitar el contacto cercano con otras personas.</a:t>
            </a:r>
          </a:p>
          <a:p>
            <a:r>
              <a:rPr lang="es-ES" dirty="0">
                <a:effectLst/>
                <a:latin typeface="Segoe UI Web (West European)"/>
              </a:rPr>
              <a:t>Vacunación antigripal</a:t>
            </a:r>
          </a:p>
          <a:p>
            <a:pPr lvl="1"/>
            <a:r>
              <a:rPr lang="es-ES" dirty="0">
                <a:effectLst/>
                <a:latin typeface="Segoe UI Web (West European)"/>
              </a:rPr>
              <a:t> Recuerda a las personas con asma que se vacunen  anualmente contra la gripe </a:t>
            </a:r>
          </a:p>
          <a:p>
            <a:pPr lvl="1"/>
            <a:r>
              <a:rPr lang="es-ES" dirty="0">
                <a:latin typeface="Segoe UI Web (West European)"/>
              </a:rPr>
              <a:t>El </a:t>
            </a:r>
            <a:r>
              <a:rPr lang="es-ES" dirty="0">
                <a:effectLst/>
                <a:latin typeface="Segoe UI Web (West European)"/>
              </a:rPr>
              <a:t>CDC  recomienda una intervalo de 14 días entre la vacunación COVID-19 y la vacunación antigripal.</a:t>
            </a:r>
          </a:p>
          <a:p>
            <a:pPr lvl="1"/>
            <a:r>
              <a:rPr lang="es-ES" dirty="0">
                <a:latin typeface="Segoe UI Web (West European)"/>
              </a:rPr>
              <a:t>GINA sugiere</a:t>
            </a:r>
            <a:r>
              <a:rPr lang="es-ES" dirty="0">
                <a:effectLst/>
                <a:latin typeface="Segoe UI Web (West European)"/>
              </a:rPr>
              <a:t> que la terapia biológica y la vacuna COVID-19 no se administren el mismo día, para permitir que los efectos adversos de cualquiera de los dos se distingan más fácilmente.</a:t>
            </a:r>
          </a:p>
          <a:p>
            <a:pPr lvl="1"/>
            <a:r>
              <a:rPr lang="es-ES" dirty="0">
                <a:effectLst/>
                <a:latin typeface="Segoe UI Web (West European)"/>
              </a:rPr>
              <a:t> GINA actualizará estas declaraciones a medida que los nuevos datos estén disponibles</a:t>
            </a:r>
          </a:p>
          <a:p>
            <a:pPr lvl="1"/>
            <a:endParaRPr lang="es-ES" dirty="0"/>
          </a:p>
        </p:txBody>
      </p:sp>
    </p:spTree>
    <p:extLst>
      <p:ext uri="{BB962C8B-B14F-4D97-AF65-F5344CB8AC3E}">
        <p14:creationId xmlns:p14="http://schemas.microsoft.com/office/powerpoint/2010/main" val="978803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0B9AD25-350B-40C1-BEBD-C6096C8782FC}"/>
              </a:ext>
            </a:extLst>
          </p:cNvPr>
          <p:cNvSpPr txBox="1">
            <a:spLocks noChangeArrowheads="1"/>
          </p:cNvSpPr>
          <p:nvPr/>
        </p:nvSpPr>
        <p:spPr bwMode="auto">
          <a:xfrm>
            <a:off x="2103120" y="1805941"/>
            <a:ext cx="6137910" cy="22174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0"/>
              </a:spcBef>
            </a:pPr>
            <a:r>
              <a:rPr lang="es-ES" altLang="es-ES_tradnl" sz="4400" dirty="0">
                <a:solidFill>
                  <a:schemeClr val="tx1">
                    <a:lumMod val="65000"/>
                    <a:lumOff val="35000"/>
                  </a:schemeClr>
                </a:solidFill>
                <a:effectLst/>
                <a:latin typeface="Trebuchet MS" panose="020B0603020202020204" pitchFamily="34" charset="0"/>
                <a:ea typeface="Cambria" panose="02040503050406030204" pitchFamily="18" charset="0"/>
                <a:cs typeface="Arial" panose="020B0604020202020204" pitchFamily="34" charset="0"/>
              </a:rPr>
              <a:t>¿HAY DIFERENCIAS ENTRE TRATAMIENTOS DE LA MISMA CLASE?</a:t>
            </a:r>
          </a:p>
        </p:txBody>
      </p:sp>
      <p:pic>
        <p:nvPicPr>
          <p:cNvPr id="5" name="Gráfico 4">
            <a:extLst>
              <a:ext uri="{FF2B5EF4-FFF2-40B4-BE49-F238E27FC236}">
                <a16:creationId xmlns:a16="http://schemas.microsoft.com/office/drawing/2014/main" id="{6DE03C96-560B-47B9-9A40-3AA64D23F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54593" y="5255484"/>
            <a:ext cx="2576293" cy="1248456"/>
          </a:xfrm>
          <a:prstGeom prst="rect">
            <a:avLst/>
          </a:prstGeom>
        </p:spPr>
      </p:pic>
      <p:sp>
        <p:nvSpPr>
          <p:cNvPr id="10" name="CuadroTexto 9">
            <a:extLst>
              <a:ext uri="{FF2B5EF4-FFF2-40B4-BE49-F238E27FC236}">
                <a16:creationId xmlns:a16="http://schemas.microsoft.com/office/drawing/2014/main" id="{C7A8D999-92B6-48C8-AE7B-4897FEB19F84}"/>
              </a:ext>
            </a:extLst>
          </p:cNvPr>
          <p:cNvSpPr txBox="1">
            <a:spLocks noChangeArrowheads="1"/>
          </p:cNvSpPr>
          <p:nvPr/>
        </p:nvSpPr>
        <p:spPr bwMode="auto">
          <a:xfrm>
            <a:off x="862596" y="1632572"/>
            <a:ext cx="6811834" cy="10413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0"/>
              </a:spcBef>
              <a:spcAft>
                <a:spcPts val="1200"/>
              </a:spcAft>
            </a:pPr>
            <a:r>
              <a:rPr lang="es-ES" altLang="es-ES_tradnl" sz="6000" dirty="0">
                <a:solidFill>
                  <a:srgbClr val="81C3DB"/>
                </a:solidFill>
                <a:latin typeface="Trebuchet MS" panose="020B0603020202020204" pitchFamily="34" charset="0"/>
                <a:ea typeface="Cambria" panose="02040503050406030204" pitchFamily="18" charset="0"/>
                <a:cs typeface="Arial" panose="020B0604020202020204" pitchFamily="34" charset="0"/>
              </a:rPr>
              <a:t>05.</a:t>
            </a:r>
            <a:r>
              <a:rPr lang="es-ES" altLang="es-ES_tradnl" sz="6000" dirty="0">
                <a:solidFill>
                  <a:srgbClr val="0DB8C5"/>
                </a:solidFill>
                <a:latin typeface="Trebuchet MS" panose="020B0603020202020204" pitchFamily="34" charset="0"/>
                <a:ea typeface="Cambria" panose="02040503050406030204" pitchFamily="18" charset="0"/>
                <a:cs typeface="Arial" panose="020B0604020202020204" pitchFamily="34" charset="0"/>
              </a:rPr>
              <a:t> </a:t>
            </a:r>
            <a:endParaRPr lang="es-ES" altLang="es-ES_tradnl" sz="7200" dirty="0">
              <a:solidFill>
                <a:srgbClr val="32567E"/>
              </a:solidFill>
              <a:effectLst/>
              <a:latin typeface="Trebuchet MS" panose="020B0603020202020204" pitchFamily="34" charset="0"/>
              <a:ea typeface="Cambria" panose="02040503050406030204" pitchFamily="18" charset="0"/>
              <a:cs typeface="Arial" panose="020B0604020202020204" pitchFamily="34" charset="0"/>
            </a:endParaRPr>
          </a:p>
        </p:txBody>
      </p:sp>
      <p:cxnSp>
        <p:nvCxnSpPr>
          <p:cNvPr id="11" name="Conector recto 10">
            <a:extLst>
              <a:ext uri="{FF2B5EF4-FFF2-40B4-BE49-F238E27FC236}">
                <a16:creationId xmlns:a16="http://schemas.microsoft.com/office/drawing/2014/main" id="{8ABA3253-917A-40E0-86F2-110BC81C17AA}"/>
              </a:ext>
            </a:extLst>
          </p:cNvPr>
          <p:cNvCxnSpPr>
            <a:cxnSpLocks/>
          </p:cNvCxnSpPr>
          <p:nvPr/>
        </p:nvCxnSpPr>
        <p:spPr>
          <a:xfrm flipV="1">
            <a:off x="718457" y="1632572"/>
            <a:ext cx="0" cy="4550514"/>
          </a:xfrm>
          <a:prstGeom prst="line">
            <a:avLst/>
          </a:prstGeom>
          <a:ln w="34925">
            <a:gradFill>
              <a:gsLst>
                <a:gs pos="48000">
                  <a:srgbClr val="81C3DB"/>
                </a:gs>
                <a:gs pos="4000">
                  <a:schemeClr val="bg1">
                    <a:lumMod val="75000"/>
                    <a:alpha val="0"/>
                  </a:schemeClr>
                </a:gs>
                <a:gs pos="84000">
                  <a:srgbClr val="A6A8B6"/>
                </a:gs>
                <a:gs pos="100000">
                  <a:srgbClr val="81C3DB"/>
                </a:gs>
              </a:gsLst>
              <a:lin ang="540000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75189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0678-FE02-4300-ABAF-33735AF0E72E}"/>
              </a:ext>
            </a:extLst>
          </p:cNvPr>
          <p:cNvSpPr>
            <a:spLocks noGrp="1"/>
          </p:cNvSpPr>
          <p:nvPr>
            <p:ph type="title"/>
          </p:nvPr>
        </p:nvSpPr>
        <p:spPr>
          <a:xfrm>
            <a:off x="381040" y="182246"/>
            <a:ext cx="9494480" cy="609218"/>
          </a:xfrm>
        </p:spPr>
        <p:txBody>
          <a:bodyPr>
            <a:normAutofit fontScale="90000"/>
          </a:bodyPr>
          <a:lstStyle/>
          <a:p>
            <a:r>
              <a:rPr lang="es-ES_tradnl" sz="2800" dirty="0">
                <a:solidFill>
                  <a:schemeClr val="tx1">
                    <a:lumMod val="65000"/>
                    <a:lumOff val="35000"/>
                  </a:schemeClr>
                </a:solidFill>
              </a:rPr>
              <a:t>TRES MOLÉCULAS DISEÑADAS PARA UNA SOLA INHALACIÓN, EN  UNA ÚNICA DOSIS DIARIA</a:t>
            </a:r>
          </a:p>
        </p:txBody>
      </p:sp>
      <p:graphicFrame>
        <p:nvGraphicFramePr>
          <p:cNvPr id="4" name="Tabla 16">
            <a:extLst>
              <a:ext uri="{FF2B5EF4-FFF2-40B4-BE49-F238E27FC236}">
                <a16:creationId xmlns:a16="http://schemas.microsoft.com/office/drawing/2014/main" id="{A1C9A1D5-538A-4159-AB90-1A1275C0F5D4}"/>
              </a:ext>
            </a:extLst>
          </p:cNvPr>
          <p:cNvGraphicFramePr>
            <a:graphicFrameLocks noGrp="1"/>
          </p:cNvGraphicFramePr>
          <p:nvPr>
            <p:extLst>
              <p:ext uri="{D42A27DB-BD31-4B8C-83A1-F6EECF244321}">
                <p14:modId xmlns:p14="http://schemas.microsoft.com/office/powerpoint/2010/main" val="691158964"/>
              </p:ext>
            </p:extLst>
          </p:nvPr>
        </p:nvGraphicFramePr>
        <p:xfrm>
          <a:off x="206830" y="6274709"/>
          <a:ext cx="11538854" cy="548640"/>
        </p:xfrm>
        <a:graphic>
          <a:graphicData uri="http://schemas.openxmlformats.org/drawingml/2006/table">
            <a:tbl>
              <a:tblPr firstRow="1" bandRow="1">
                <a:tableStyleId>{5C22544A-7EE6-4342-B048-85BDC9FD1C3A}</a:tableStyleId>
              </a:tblPr>
              <a:tblGrid>
                <a:gridCol w="11538854">
                  <a:extLst>
                    <a:ext uri="{9D8B030D-6E8A-4147-A177-3AD203B41FA5}">
                      <a16:colId xmlns:a16="http://schemas.microsoft.com/office/drawing/2014/main" val="9215270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baseline="0" dirty="0">
                          <a:solidFill>
                            <a:schemeClr val="tx1">
                              <a:lumMod val="50000"/>
                              <a:lumOff val="50000"/>
                            </a:schemeClr>
                          </a:solidFill>
                          <a:latin typeface="Arial" panose="020B0604020202020204" pitchFamily="34" charset="0"/>
                          <a:cs typeface="Arial" panose="020B0604020202020204" pitchFamily="34" charset="0"/>
                        </a:rPr>
                        <a:t>1. Biggadike K, Bledsoe R, Hassell A</a:t>
                      </a:r>
                      <a:r>
                        <a:rPr lang="en-US" sz="600" b="0" i="1" baseline="0" dirty="0">
                          <a:solidFill>
                            <a:schemeClr val="tx1">
                              <a:lumMod val="50000"/>
                              <a:lumOff val="50000"/>
                            </a:schemeClr>
                          </a:solidFill>
                          <a:latin typeface="Arial" panose="020B0604020202020204" pitchFamily="34" charset="0"/>
                          <a:cs typeface="Arial" panose="020B0604020202020204" pitchFamily="34" charset="0"/>
                        </a:rPr>
                        <a:t>, et al</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 X-ray Crystal Structure of the Novel Enhances-Affinity Glucocorticoid Agonist Fluticasone Furoate in the Glucocorticoid Receptor-Ligand Binding Domain. Journal Med Chem. 2008;51(12);3349–3352. 2. Bardsley G, Daley-Yates P, Baines A, </a:t>
                      </a:r>
                      <a:r>
                        <a:rPr lang="en-US" sz="600" b="0" i="1" baseline="0" dirty="0">
                          <a:solidFill>
                            <a:schemeClr val="tx1">
                              <a:lumMod val="50000"/>
                              <a:lumOff val="50000"/>
                            </a:schemeClr>
                          </a:solidFill>
                          <a:latin typeface="Arial" panose="020B0604020202020204" pitchFamily="34" charset="0"/>
                          <a:cs typeface="Arial" panose="020B0604020202020204" pitchFamily="34" charset="0"/>
                        </a:rPr>
                        <a:t>et al. </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Anti-inflammatory duration of action of fluticasone furoate/vilanterol trifenatatein asthma: a cross-over randomized controlled trial. Respir Res. 2018;19:133. 3. Feldman G, Maltais F, Khindri S, </a:t>
                      </a:r>
                      <a:r>
                        <a:rPr lang="en-US" sz="6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 A randomized, blinded study to evaluate the efficacy and safety of umeclidinium 62.5 microg compared with tiotropium 18 microg in patients with COPD.  Int J Chron Obstruct Pulmon Dis. 2016;11:719-730 4.. Salmon M, Luttmann MA, FoleyJJ, </a:t>
                      </a:r>
                      <a:r>
                        <a:rPr lang="en-US" sz="6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 Pharmacological characterization of GSK573719 (umeclidinium): a novel, long-acting, inhaled antagonist of the muscarinic cholinergic receptors for treatment of pulmonary diseases. J Pharmacol Exp Ther. 2013;345(2):260-70. 5. Hanania NA, Feldman G, Zachgo W, </a:t>
                      </a:r>
                      <a:r>
                        <a:rPr lang="en-US" sz="6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 The Efficacy and Safety of the Novel Long-Acting </a:t>
                      </a:r>
                      <a:r>
                        <a:rPr lang="el-GR" sz="600" b="0" baseline="0" dirty="0">
                          <a:solidFill>
                            <a:schemeClr val="tx1">
                              <a:lumMod val="50000"/>
                              <a:lumOff val="50000"/>
                            </a:schemeClr>
                          </a:solidFill>
                          <a:latin typeface="Arial" panose="020B0604020202020204" pitchFamily="34" charset="0"/>
                          <a:cs typeface="Arial" panose="020B0604020202020204" pitchFamily="34" charset="0"/>
                        </a:rPr>
                        <a:t>β2 </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Agonist Vilanterol in Patients with COPD. CHEST;2012:142;119-127. . Slack RJ, Barrett VJ, Morrison VS, </a:t>
                      </a:r>
                      <a:r>
                        <a:rPr lang="en-US" sz="6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 In vitro pharmacological characterization of vilanterol, a novel long-acting </a:t>
                      </a:r>
                      <a:r>
                        <a:rPr lang="el-GR" sz="600" b="0" baseline="0" dirty="0">
                          <a:solidFill>
                            <a:schemeClr val="tx1">
                              <a:lumMod val="50000"/>
                              <a:lumOff val="50000"/>
                            </a:schemeClr>
                          </a:solidFill>
                          <a:latin typeface="Arial" panose="020B0604020202020204" pitchFamily="34" charset="0"/>
                          <a:cs typeface="Arial" panose="020B0604020202020204" pitchFamily="34" charset="0"/>
                        </a:rPr>
                        <a:t>β2-</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adrenoceptor agonist with 24-hour duration of action. J Pharmacol Exp Ther. 2013;344(1):218-30. 7. Kempsford R, Norris V, Siederer S, </a:t>
                      </a:r>
                      <a:r>
                        <a:rPr lang="en-US" sz="6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n-US" sz="600" b="0" baseline="0" dirty="0">
                          <a:solidFill>
                            <a:schemeClr val="tx1">
                              <a:lumMod val="50000"/>
                              <a:lumOff val="50000"/>
                            </a:schemeClr>
                          </a:solidFill>
                          <a:latin typeface="Arial" panose="020B0604020202020204" pitchFamily="34" charset="0"/>
                          <a:cs typeface="Arial" panose="020B0604020202020204" pitchFamily="34" charset="0"/>
                        </a:rPr>
                        <a:t>. Vilanterol trifenatate, a novel inhaled long-acting beta2 adrenoceptor agonist, is well tolerated in healthy subjects and demonstrates prolonged bronchodilation in subjects with asthma and COPD. Pulm Pharmacol Ther. 2013;26(2):256-64. </a:t>
                      </a: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grpSp>
        <p:nvGrpSpPr>
          <p:cNvPr id="29" name="Group 28">
            <a:extLst>
              <a:ext uri="{FF2B5EF4-FFF2-40B4-BE49-F238E27FC236}">
                <a16:creationId xmlns:a16="http://schemas.microsoft.com/office/drawing/2014/main" id="{EFE7DD26-7836-4380-9973-3F928615033E}"/>
              </a:ext>
            </a:extLst>
          </p:cNvPr>
          <p:cNvGrpSpPr/>
          <p:nvPr/>
        </p:nvGrpSpPr>
        <p:grpSpPr>
          <a:xfrm>
            <a:off x="901470" y="1771048"/>
            <a:ext cx="3194548" cy="3795758"/>
            <a:chOff x="1028470" y="2101248"/>
            <a:chExt cx="3194548" cy="3795758"/>
          </a:xfrm>
        </p:grpSpPr>
        <p:grpSp>
          <p:nvGrpSpPr>
            <p:cNvPr id="22" name="Group 21">
              <a:extLst>
                <a:ext uri="{FF2B5EF4-FFF2-40B4-BE49-F238E27FC236}">
                  <a16:creationId xmlns:a16="http://schemas.microsoft.com/office/drawing/2014/main" id="{1E748DCE-CB49-46D0-BB74-0E2DFA8DE233}"/>
                </a:ext>
              </a:extLst>
            </p:cNvPr>
            <p:cNvGrpSpPr/>
            <p:nvPr/>
          </p:nvGrpSpPr>
          <p:grpSpPr>
            <a:xfrm>
              <a:off x="1028470" y="2101248"/>
              <a:ext cx="3194548" cy="3068874"/>
              <a:chOff x="4481265" y="2685448"/>
              <a:chExt cx="3194548" cy="3068874"/>
            </a:xfrm>
          </p:grpSpPr>
          <p:sp>
            <p:nvSpPr>
              <p:cNvPr id="11" name="Rectangle: Rounded Corners 10">
                <a:extLst>
                  <a:ext uri="{FF2B5EF4-FFF2-40B4-BE49-F238E27FC236}">
                    <a16:creationId xmlns:a16="http://schemas.microsoft.com/office/drawing/2014/main" id="{3537D21E-98F9-4511-B467-CD083187AD03}"/>
                  </a:ext>
                </a:extLst>
              </p:cNvPr>
              <p:cNvSpPr/>
              <p:nvPr/>
            </p:nvSpPr>
            <p:spPr bwMode="auto">
              <a:xfrm>
                <a:off x="4481265" y="2685448"/>
                <a:ext cx="3194548" cy="3068874"/>
              </a:xfrm>
              <a:prstGeom prst="roundRect">
                <a:avLst>
                  <a:gd name="adj" fmla="val 0"/>
                </a:avLst>
              </a:prstGeom>
              <a:noFill/>
              <a:ln w="19050">
                <a:solidFill>
                  <a:srgbClr val="0F878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endParaRPr kumimoji="0" lang="en-GB" sz="1800" b="1" i="0" u="none" strike="noStrike" kern="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151C765B-9442-4F4B-834D-D620E98E51DA}"/>
                  </a:ext>
                </a:extLst>
              </p:cNvPr>
              <p:cNvSpPr/>
              <p:nvPr/>
            </p:nvSpPr>
            <p:spPr bwMode="auto">
              <a:xfrm>
                <a:off x="4488316" y="4569989"/>
                <a:ext cx="3187497" cy="1180342"/>
              </a:xfrm>
              <a:prstGeom prst="roundRect">
                <a:avLst>
                  <a:gd name="adj" fmla="val 0"/>
                </a:avLst>
              </a:prstGeom>
              <a:solidFill>
                <a:srgbClr val="0F878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ULTRA LABA:</a:t>
                </a:r>
              </a:p>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Vilanterol</a:t>
                </a:r>
              </a:p>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(VI)</a:t>
                </a:r>
              </a:p>
            </p:txBody>
          </p:sp>
          <p:pic>
            <p:nvPicPr>
              <p:cNvPr id="13" name="Picture 12">
                <a:extLst>
                  <a:ext uri="{FF2B5EF4-FFF2-40B4-BE49-F238E27FC236}">
                    <a16:creationId xmlns:a16="http://schemas.microsoft.com/office/drawing/2014/main" id="{E15541D0-B8B8-4B0A-B32F-601AABF1F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031" y="2782494"/>
                <a:ext cx="2307658" cy="1723533"/>
              </a:xfrm>
              <a:prstGeom prst="rect">
                <a:avLst/>
              </a:prstGeom>
            </p:spPr>
          </p:pic>
        </p:grpSp>
        <p:sp>
          <p:nvSpPr>
            <p:cNvPr id="24" name="Rectangle 23">
              <a:extLst>
                <a:ext uri="{FF2B5EF4-FFF2-40B4-BE49-F238E27FC236}">
                  <a16:creationId xmlns:a16="http://schemas.microsoft.com/office/drawing/2014/main" id="{6E4359FC-B399-4DFD-8CB6-720EB1C58BF5}"/>
                </a:ext>
              </a:extLst>
            </p:cNvPr>
            <p:cNvSpPr/>
            <p:nvPr/>
          </p:nvSpPr>
          <p:spPr>
            <a:xfrm>
              <a:off x="1387012" y="5250675"/>
              <a:ext cx="2477464" cy="646331"/>
            </a:xfrm>
            <a:prstGeom prst="rect">
              <a:avLst/>
            </a:prstGeom>
          </p:spPr>
          <p:txBody>
            <a:bodyPr wrap="square">
              <a:spAutoFit/>
            </a:bodyPr>
            <a:lstStyle/>
            <a:p>
              <a:pPr algn="ctr"/>
              <a:r>
                <a:rPr lang="es-ES_tradnl" dirty="0">
                  <a:solidFill>
                    <a:schemeClr val="bg1">
                      <a:lumMod val="50000"/>
                    </a:schemeClr>
                  </a:solidFill>
                </a:rPr>
                <a:t>Broncodilatación rápida y sostenida</a:t>
              </a:r>
              <a:r>
                <a:rPr lang="es-ES_tradnl" baseline="30000" dirty="0">
                  <a:solidFill>
                    <a:schemeClr val="bg1">
                      <a:lumMod val="50000"/>
                    </a:schemeClr>
                  </a:solidFill>
                </a:rPr>
                <a:t>5-7</a:t>
              </a:r>
            </a:p>
          </p:txBody>
        </p:sp>
      </p:grpSp>
      <p:grpSp>
        <p:nvGrpSpPr>
          <p:cNvPr id="28" name="Group 27">
            <a:extLst>
              <a:ext uri="{FF2B5EF4-FFF2-40B4-BE49-F238E27FC236}">
                <a16:creationId xmlns:a16="http://schemas.microsoft.com/office/drawing/2014/main" id="{F80609C6-CB4F-444D-964B-C6CCA7921069}"/>
              </a:ext>
            </a:extLst>
          </p:cNvPr>
          <p:cNvGrpSpPr/>
          <p:nvPr/>
        </p:nvGrpSpPr>
        <p:grpSpPr>
          <a:xfrm>
            <a:off x="4526357" y="1771048"/>
            <a:ext cx="3194549" cy="3795757"/>
            <a:chOff x="4653357" y="2101248"/>
            <a:chExt cx="3194549" cy="3795757"/>
          </a:xfrm>
        </p:grpSpPr>
        <p:grpSp>
          <p:nvGrpSpPr>
            <p:cNvPr id="21" name="Group 20">
              <a:extLst>
                <a:ext uri="{FF2B5EF4-FFF2-40B4-BE49-F238E27FC236}">
                  <a16:creationId xmlns:a16="http://schemas.microsoft.com/office/drawing/2014/main" id="{78030E4F-DE0E-46DB-A136-010548EC942B}"/>
                </a:ext>
              </a:extLst>
            </p:cNvPr>
            <p:cNvGrpSpPr/>
            <p:nvPr/>
          </p:nvGrpSpPr>
          <p:grpSpPr>
            <a:xfrm>
              <a:off x="4653357" y="2101248"/>
              <a:ext cx="3194549" cy="3093186"/>
              <a:chOff x="619125" y="2653096"/>
              <a:chExt cx="3194549" cy="3093186"/>
            </a:xfrm>
          </p:grpSpPr>
          <p:pic>
            <p:nvPicPr>
              <p:cNvPr id="6" name="Picture 5">
                <a:extLst>
                  <a:ext uri="{FF2B5EF4-FFF2-40B4-BE49-F238E27FC236}">
                    <a16:creationId xmlns:a16="http://schemas.microsoft.com/office/drawing/2014/main" id="{15F3FDAF-8CC9-4D88-803D-869873A4D67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739" y="3054020"/>
                <a:ext cx="2707320" cy="10754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Rounded Corners 8">
                <a:extLst>
                  <a:ext uri="{FF2B5EF4-FFF2-40B4-BE49-F238E27FC236}">
                    <a16:creationId xmlns:a16="http://schemas.microsoft.com/office/drawing/2014/main" id="{4E865A90-999D-4894-AFBA-9534EFE9A78A}"/>
                  </a:ext>
                </a:extLst>
              </p:cNvPr>
              <p:cNvSpPr/>
              <p:nvPr/>
            </p:nvSpPr>
            <p:spPr bwMode="auto">
              <a:xfrm>
                <a:off x="619126" y="2653096"/>
                <a:ext cx="3194548" cy="3093186"/>
              </a:xfrm>
              <a:prstGeom prst="roundRect">
                <a:avLst>
                  <a:gd name="adj" fmla="val 0"/>
                </a:avLst>
              </a:prstGeom>
              <a:noFill/>
              <a:ln w="19050">
                <a:solidFill>
                  <a:srgbClr val="CC00CC"/>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endParaRPr kumimoji="0" lang="en-GB" sz="1800" b="1" i="0" u="none" strike="noStrike" kern="0" cap="none" spc="0" normalizeH="0" baseline="0" noProof="0" dirty="0">
                  <a:ln>
                    <a:noFill/>
                  </a:ln>
                  <a:solidFill>
                    <a:srgbClr val="FFFFFF"/>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8AED0F9C-E33A-4BAB-837B-AADF66BDB42D}"/>
                  </a:ext>
                </a:extLst>
              </p:cNvPr>
              <p:cNvSpPr/>
              <p:nvPr/>
            </p:nvSpPr>
            <p:spPr bwMode="auto">
              <a:xfrm>
                <a:off x="619125" y="4565940"/>
                <a:ext cx="3194549" cy="1180342"/>
              </a:xfrm>
              <a:prstGeom prst="roundRect">
                <a:avLst>
                  <a:gd name="adj" fmla="val 0"/>
                </a:avLst>
              </a:prstGeom>
              <a:solidFill>
                <a:srgbClr val="CC00CC"/>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LAMA:</a:t>
                </a:r>
              </a:p>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Umeclidinium</a:t>
                </a:r>
              </a:p>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(UMEC)</a:t>
                </a:r>
              </a:p>
            </p:txBody>
          </p:sp>
        </p:grpSp>
        <p:sp>
          <p:nvSpPr>
            <p:cNvPr id="25" name="Rectangle 24">
              <a:extLst>
                <a:ext uri="{FF2B5EF4-FFF2-40B4-BE49-F238E27FC236}">
                  <a16:creationId xmlns:a16="http://schemas.microsoft.com/office/drawing/2014/main" id="{7F48ACDD-DF8C-4620-A7C8-F3DD92F360A3}"/>
                </a:ext>
              </a:extLst>
            </p:cNvPr>
            <p:cNvSpPr/>
            <p:nvPr/>
          </p:nvSpPr>
          <p:spPr>
            <a:xfrm>
              <a:off x="5221956" y="5250674"/>
              <a:ext cx="2057351" cy="646331"/>
            </a:xfrm>
            <a:prstGeom prst="rect">
              <a:avLst/>
            </a:prstGeom>
          </p:spPr>
          <p:txBody>
            <a:bodyPr wrap="square">
              <a:spAutoFit/>
            </a:bodyPr>
            <a:lstStyle/>
            <a:p>
              <a:pPr algn="ctr"/>
              <a:r>
                <a:rPr lang="es-ES_tradnl" dirty="0">
                  <a:solidFill>
                    <a:schemeClr val="bg1">
                      <a:lumMod val="50000"/>
                    </a:schemeClr>
                  </a:solidFill>
                </a:rPr>
                <a:t>Broncodilatación sostenida</a:t>
              </a:r>
              <a:r>
                <a:rPr lang="es-ES_tradnl" baseline="30000" dirty="0">
                  <a:solidFill>
                    <a:schemeClr val="bg1">
                      <a:lumMod val="50000"/>
                    </a:schemeClr>
                  </a:solidFill>
                </a:rPr>
                <a:t>3-4</a:t>
              </a:r>
            </a:p>
          </p:txBody>
        </p:sp>
      </p:grpSp>
      <p:grpSp>
        <p:nvGrpSpPr>
          <p:cNvPr id="27" name="Group 26">
            <a:extLst>
              <a:ext uri="{FF2B5EF4-FFF2-40B4-BE49-F238E27FC236}">
                <a16:creationId xmlns:a16="http://schemas.microsoft.com/office/drawing/2014/main" id="{22BC058F-DCEC-4988-8599-7AEC560D272E}"/>
              </a:ext>
            </a:extLst>
          </p:cNvPr>
          <p:cNvGrpSpPr/>
          <p:nvPr/>
        </p:nvGrpSpPr>
        <p:grpSpPr>
          <a:xfrm>
            <a:off x="8162147" y="1771048"/>
            <a:ext cx="3194548" cy="3995385"/>
            <a:chOff x="8289147" y="2101248"/>
            <a:chExt cx="3194548" cy="3995385"/>
          </a:xfrm>
        </p:grpSpPr>
        <p:grpSp>
          <p:nvGrpSpPr>
            <p:cNvPr id="23" name="Group 22">
              <a:extLst>
                <a:ext uri="{FF2B5EF4-FFF2-40B4-BE49-F238E27FC236}">
                  <a16:creationId xmlns:a16="http://schemas.microsoft.com/office/drawing/2014/main" id="{6FC457E1-7443-437D-993B-4FCC4939CE46}"/>
                </a:ext>
              </a:extLst>
            </p:cNvPr>
            <p:cNvGrpSpPr/>
            <p:nvPr/>
          </p:nvGrpSpPr>
          <p:grpSpPr>
            <a:xfrm>
              <a:off x="8289147" y="2101248"/>
              <a:ext cx="3194548" cy="3068874"/>
              <a:chOff x="8343402" y="2685448"/>
              <a:chExt cx="3194548" cy="3068874"/>
            </a:xfrm>
          </p:grpSpPr>
          <p:pic>
            <p:nvPicPr>
              <p:cNvPr id="5" name="Picture 4">
                <a:extLst>
                  <a:ext uri="{FF2B5EF4-FFF2-40B4-BE49-F238E27FC236}">
                    <a16:creationId xmlns:a16="http://schemas.microsoft.com/office/drawing/2014/main" id="{525E0ED4-8E89-47B1-80F2-51874D244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380" y="2800496"/>
                <a:ext cx="2241262" cy="1731070"/>
              </a:xfrm>
              <a:prstGeom prst="rect">
                <a:avLst/>
              </a:prstGeom>
            </p:spPr>
          </p:pic>
          <p:sp>
            <p:nvSpPr>
              <p:cNvPr id="7" name="Rectangle: Rounded Corners 6">
                <a:extLst>
                  <a:ext uri="{FF2B5EF4-FFF2-40B4-BE49-F238E27FC236}">
                    <a16:creationId xmlns:a16="http://schemas.microsoft.com/office/drawing/2014/main" id="{DD8C8215-1B7E-49D2-9FC5-A42842173E47}"/>
                  </a:ext>
                </a:extLst>
              </p:cNvPr>
              <p:cNvSpPr/>
              <p:nvPr/>
            </p:nvSpPr>
            <p:spPr bwMode="auto">
              <a:xfrm>
                <a:off x="8343402" y="2685448"/>
                <a:ext cx="3194548" cy="3068874"/>
              </a:xfrm>
              <a:prstGeom prst="roundRect">
                <a:avLst>
                  <a:gd name="adj" fmla="val 0"/>
                </a:avLst>
              </a:prstGeom>
              <a:noFill/>
              <a:ln w="19050">
                <a:solidFill>
                  <a:srgbClr val="120F3D"/>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endParaRPr kumimoji="0" lang="en-GB" sz="1800" b="1" i="0" u="none" strike="noStrike" kern="0" cap="none" spc="0" normalizeH="0" baseline="0" noProof="0" dirty="0">
                  <a:ln>
                    <a:noFill/>
                  </a:ln>
                  <a:solidFill>
                    <a:srgbClr val="FFFFF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488BAE2A-FED3-465D-8F76-61FDDD346B59}"/>
                  </a:ext>
                </a:extLst>
              </p:cNvPr>
              <p:cNvSpPr/>
              <p:nvPr/>
            </p:nvSpPr>
            <p:spPr bwMode="auto">
              <a:xfrm>
                <a:off x="8349645" y="4571440"/>
                <a:ext cx="3184732" cy="1180342"/>
              </a:xfrm>
              <a:prstGeom prst="roundRect">
                <a:avLst>
                  <a:gd name="adj" fmla="val 0"/>
                </a:avLst>
              </a:prstGeom>
              <a:solidFill>
                <a:srgbClr val="120F3D"/>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ICS:</a:t>
                </a:r>
              </a:p>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Furoato de Fluticasona</a:t>
                </a:r>
              </a:p>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mn-cs"/>
                  </a:rPr>
                  <a:t>(FF)</a:t>
                </a:r>
              </a:p>
            </p:txBody>
          </p:sp>
        </p:grpSp>
        <p:sp>
          <p:nvSpPr>
            <p:cNvPr id="26" name="Rectangle 25">
              <a:extLst>
                <a:ext uri="{FF2B5EF4-FFF2-40B4-BE49-F238E27FC236}">
                  <a16:creationId xmlns:a16="http://schemas.microsoft.com/office/drawing/2014/main" id="{3519F36F-C8F6-4DF3-8EFC-22167A9BADEA}"/>
                </a:ext>
              </a:extLst>
            </p:cNvPr>
            <p:cNvSpPr/>
            <p:nvPr/>
          </p:nvSpPr>
          <p:spPr>
            <a:xfrm>
              <a:off x="8289147" y="5173303"/>
              <a:ext cx="3194548" cy="923330"/>
            </a:xfrm>
            <a:prstGeom prst="rect">
              <a:avLst/>
            </a:prstGeom>
          </p:spPr>
          <p:txBody>
            <a:bodyPr wrap="square">
              <a:spAutoFit/>
            </a:bodyPr>
            <a:lstStyle/>
            <a:p>
              <a:pPr algn="ctr"/>
              <a:r>
                <a:rPr lang="es-ES_tradnl" dirty="0">
                  <a:solidFill>
                    <a:schemeClr val="bg1">
                      <a:lumMod val="50000"/>
                    </a:schemeClr>
                  </a:solidFill>
                </a:rPr>
                <a:t>Acción anti-inflamatoria de 24 horas con una baja exposición sistémica</a:t>
              </a:r>
              <a:r>
                <a:rPr lang="es-ES_tradnl" baseline="30000" dirty="0">
                  <a:solidFill>
                    <a:schemeClr val="bg1">
                      <a:lumMod val="50000"/>
                    </a:schemeClr>
                  </a:solidFill>
                </a:rPr>
                <a:t>1,2</a:t>
              </a:r>
              <a:endParaRPr lang="es-ES_tradnl" dirty="0">
                <a:solidFill>
                  <a:schemeClr val="bg1">
                    <a:lumMod val="50000"/>
                  </a:schemeClr>
                </a:solidFill>
              </a:endParaRPr>
            </a:p>
          </p:txBody>
        </p:sp>
      </p:grpSp>
    </p:spTree>
    <p:extLst>
      <p:ext uri="{BB962C8B-B14F-4D97-AF65-F5344CB8AC3E}">
        <p14:creationId xmlns:p14="http://schemas.microsoft.com/office/powerpoint/2010/main" val="2617307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0D0BC-F9ED-4E93-8F2F-92028B9A5227}"/>
              </a:ext>
            </a:extLst>
          </p:cNvPr>
          <p:cNvSpPr>
            <a:spLocks noGrp="1"/>
          </p:cNvSpPr>
          <p:nvPr>
            <p:ph type="title"/>
          </p:nvPr>
        </p:nvSpPr>
        <p:spPr/>
        <p:txBody>
          <a:bodyPr/>
          <a:lstStyle/>
          <a:p>
            <a:r>
              <a:rPr lang="es-ES" dirty="0"/>
              <a:t>GESEPOC 2021</a:t>
            </a:r>
          </a:p>
        </p:txBody>
      </p:sp>
      <p:pic>
        <p:nvPicPr>
          <p:cNvPr id="4" name="Picture 150216">
            <a:extLst>
              <a:ext uri="{FF2B5EF4-FFF2-40B4-BE49-F238E27FC236}">
                <a16:creationId xmlns:a16="http://schemas.microsoft.com/office/drawing/2014/main" id="{9302118B-4D24-4D79-8CDC-440B8979D880}"/>
              </a:ext>
            </a:extLst>
          </p:cNvPr>
          <p:cNvPicPr>
            <a:picLocks noGrp="1"/>
          </p:cNvPicPr>
          <p:nvPr>
            <p:ph idx="1"/>
          </p:nvPr>
        </p:nvPicPr>
        <p:blipFill>
          <a:blip r:embed="rId2"/>
          <a:stretch>
            <a:fillRect/>
          </a:stretch>
        </p:blipFill>
        <p:spPr>
          <a:xfrm>
            <a:off x="4103914" y="2023142"/>
            <a:ext cx="4604862" cy="1213106"/>
          </a:xfrm>
          <a:prstGeom prst="rect">
            <a:avLst/>
          </a:prstGeom>
        </p:spPr>
      </p:pic>
      <p:graphicFrame>
        <p:nvGraphicFramePr>
          <p:cNvPr id="5" name="Tabla 4">
            <a:extLst>
              <a:ext uri="{FF2B5EF4-FFF2-40B4-BE49-F238E27FC236}">
                <a16:creationId xmlns:a16="http://schemas.microsoft.com/office/drawing/2014/main" id="{68B05F5C-341B-41E8-AD19-DC858DD3E12D}"/>
              </a:ext>
            </a:extLst>
          </p:cNvPr>
          <p:cNvGraphicFramePr>
            <a:graphicFrameLocks noGrp="1"/>
          </p:cNvGraphicFramePr>
          <p:nvPr>
            <p:extLst>
              <p:ext uri="{D42A27DB-BD31-4B8C-83A1-F6EECF244321}">
                <p14:modId xmlns:p14="http://schemas.microsoft.com/office/powerpoint/2010/main" val="236854628"/>
              </p:ext>
            </p:extLst>
          </p:nvPr>
        </p:nvGraphicFramePr>
        <p:xfrm>
          <a:off x="1515533" y="3236248"/>
          <a:ext cx="7193243" cy="2559521"/>
        </p:xfrm>
        <a:graphic>
          <a:graphicData uri="http://schemas.openxmlformats.org/drawingml/2006/table">
            <a:tbl>
              <a:tblPr firstRow="1" firstCol="1" bandRow="1"/>
              <a:tblGrid>
                <a:gridCol w="2512983">
                  <a:extLst>
                    <a:ext uri="{9D8B030D-6E8A-4147-A177-3AD203B41FA5}">
                      <a16:colId xmlns:a16="http://schemas.microsoft.com/office/drawing/2014/main" val="1076330601"/>
                    </a:ext>
                  </a:extLst>
                </a:gridCol>
                <a:gridCol w="259611">
                  <a:extLst>
                    <a:ext uri="{9D8B030D-6E8A-4147-A177-3AD203B41FA5}">
                      <a16:colId xmlns:a16="http://schemas.microsoft.com/office/drawing/2014/main" val="3595982044"/>
                    </a:ext>
                  </a:extLst>
                </a:gridCol>
                <a:gridCol w="2036940">
                  <a:extLst>
                    <a:ext uri="{9D8B030D-6E8A-4147-A177-3AD203B41FA5}">
                      <a16:colId xmlns:a16="http://schemas.microsoft.com/office/drawing/2014/main" val="2800032557"/>
                    </a:ext>
                  </a:extLst>
                </a:gridCol>
                <a:gridCol w="346769">
                  <a:extLst>
                    <a:ext uri="{9D8B030D-6E8A-4147-A177-3AD203B41FA5}">
                      <a16:colId xmlns:a16="http://schemas.microsoft.com/office/drawing/2014/main" val="703759481"/>
                    </a:ext>
                  </a:extLst>
                </a:gridCol>
                <a:gridCol w="2036940">
                  <a:extLst>
                    <a:ext uri="{9D8B030D-6E8A-4147-A177-3AD203B41FA5}">
                      <a16:colId xmlns:a16="http://schemas.microsoft.com/office/drawing/2014/main" val="259151396"/>
                    </a:ext>
                  </a:extLst>
                </a:gridCol>
              </a:tblGrid>
              <a:tr h="1284952">
                <a:tc>
                  <a:txBody>
                    <a:bodyPr/>
                    <a:lstStyle/>
                    <a:p>
                      <a:pPr marL="6350" indent="-6350" algn="l">
                        <a:lnSpc>
                          <a:spcPct val="107000"/>
                        </a:lnSpc>
                        <a:spcAft>
                          <a:spcPts val="5"/>
                        </a:spcAft>
                      </a:pPr>
                      <a:r>
                        <a:rPr lang="es-ES" sz="1400" dirty="0">
                          <a:solidFill>
                            <a:srgbClr val="2E4FA2"/>
                          </a:solidFill>
                          <a:effectLst/>
                          <a:latin typeface="+mj-lt"/>
                          <a:ea typeface="Arial" panose="020B0604020202020204" pitchFamily="34" charset="0"/>
                          <a:cs typeface="Times New Roman" panose="02020603050405020304" pitchFamily="18" charset="0"/>
                        </a:rPr>
                        <a:t>Obstrucción</a:t>
                      </a:r>
                      <a:endParaRPr lang="es-ES" sz="1400" dirty="0">
                        <a:solidFill>
                          <a:srgbClr val="000000"/>
                        </a:solidFill>
                        <a:effectLst/>
                        <a:latin typeface="+mj-lt"/>
                        <a:ea typeface="Calibri" panose="020F0502020204030204" pitchFamily="34" charset="0"/>
                        <a:cs typeface="Times New Roman" panose="02020603050405020304" pitchFamily="18" charset="0"/>
                      </a:endParaRPr>
                    </a:p>
                    <a:p>
                      <a:pPr marL="6350" indent="-6350" algn="l">
                        <a:lnSpc>
                          <a:spcPct val="107000"/>
                        </a:lnSpc>
                        <a:spcAft>
                          <a:spcPts val="20"/>
                        </a:spcAft>
                      </a:pPr>
                      <a:r>
                        <a:rPr lang="es-ES" sz="1400" dirty="0">
                          <a:solidFill>
                            <a:srgbClr val="2E4FA2"/>
                          </a:solidFill>
                          <a:effectLst/>
                          <a:latin typeface="+mj-lt"/>
                          <a:ea typeface="Arial" panose="020B0604020202020204" pitchFamily="34" charset="0"/>
                          <a:cs typeface="Times New Roman" panose="02020603050405020304" pitchFamily="18" charset="0"/>
                        </a:rPr>
                        <a:t>(FEV</a:t>
                      </a:r>
                      <a:r>
                        <a:rPr lang="es-ES" sz="1400" baseline="-25000" dirty="0">
                          <a:solidFill>
                            <a:srgbClr val="2E4FA2"/>
                          </a:solidFill>
                          <a:effectLst/>
                          <a:latin typeface="+mj-lt"/>
                          <a:ea typeface="Arial" panose="020B0604020202020204" pitchFamily="34" charset="0"/>
                          <a:cs typeface="Times New Roman" panose="02020603050405020304" pitchFamily="18" charset="0"/>
                        </a:rPr>
                        <a:t>1</a:t>
                      </a:r>
                      <a:r>
                        <a:rPr lang="es-ES" sz="1400" dirty="0">
                          <a:solidFill>
                            <a:srgbClr val="2E4FA2"/>
                          </a:solidFill>
                          <a:effectLst/>
                          <a:latin typeface="+mj-lt"/>
                          <a:ea typeface="Arial" panose="020B0604020202020204" pitchFamily="34" charset="0"/>
                          <a:cs typeface="Times New Roman" panose="02020603050405020304" pitchFamily="18" charset="0"/>
                        </a:rPr>
                        <a:t> </a:t>
                      </a:r>
                      <a:r>
                        <a:rPr lang="es-ES" sz="1400" dirty="0" err="1">
                          <a:solidFill>
                            <a:srgbClr val="2E4FA2"/>
                          </a:solidFill>
                          <a:effectLst/>
                          <a:latin typeface="+mj-lt"/>
                          <a:ea typeface="Arial" panose="020B0604020202020204" pitchFamily="34" charset="0"/>
                          <a:cs typeface="Times New Roman" panose="02020603050405020304" pitchFamily="18" charset="0"/>
                        </a:rPr>
                        <a:t>postbroncodilatación</a:t>
                      </a:r>
                      <a:r>
                        <a:rPr lang="es-ES" sz="1400" dirty="0">
                          <a:solidFill>
                            <a:srgbClr val="2E4FA2"/>
                          </a:solidFill>
                          <a:effectLst/>
                          <a:latin typeface="+mj-lt"/>
                          <a:ea typeface="Arial" panose="020B0604020202020204" pitchFamily="34" charset="0"/>
                          <a:cs typeface="Times New Roman" panose="02020603050405020304" pitchFamily="18" charset="0"/>
                        </a:rPr>
                        <a:t> (%)</a:t>
                      </a:r>
                      <a:endParaRPr lang="es-ES" sz="1400" dirty="0">
                        <a:solidFill>
                          <a:srgbClr val="000000"/>
                        </a:solidFill>
                        <a:effectLst/>
                        <a:latin typeface="+mj-lt"/>
                        <a:ea typeface="Calibri" panose="020F0502020204030204" pitchFamily="34" charset="0"/>
                        <a:cs typeface="Times New Roman" panose="02020603050405020304" pitchFamily="18" charset="0"/>
                      </a:endParaRPr>
                    </a:p>
                  </a:txBody>
                  <a:tcPr marL="90170" marR="73025" marT="3683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tc>
                  <a:txBody>
                    <a:bodyPr/>
                    <a:lstStyle/>
                    <a:p>
                      <a:pPr marL="6350" indent="-6350" algn="l">
                        <a:lnSpc>
                          <a:spcPct val="107000"/>
                        </a:lnSpc>
                        <a:spcAft>
                          <a:spcPts val="800"/>
                        </a:spcAft>
                      </a:pPr>
                      <a:r>
                        <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90170" marR="73025" marT="3683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a:noFill/>
                    </a:lnT>
                    <a:lnB>
                      <a:noFill/>
                    </a:lnB>
                  </a:tcPr>
                </a:tc>
                <a:tc>
                  <a:txBody>
                    <a:bodyPr/>
                    <a:lstStyle/>
                    <a:p>
                      <a:pPr marL="6350" marR="15875" indent="-6350" algn="ctr">
                        <a:lnSpc>
                          <a:spcPct val="107000"/>
                        </a:lnSpc>
                        <a:spcAft>
                          <a:spcPts val="20"/>
                        </a:spcAft>
                      </a:pPr>
                      <a:r>
                        <a:rPr lang="es-ES" sz="1200" dirty="0">
                          <a:solidFill>
                            <a:srgbClr val="090809"/>
                          </a:solidFill>
                          <a:effectLst/>
                          <a:latin typeface="Arial" panose="020B0604020202020204" pitchFamily="34" charset="0"/>
                          <a:ea typeface="Arial" panose="020B0604020202020204" pitchFamily="34" charset="0"/>
                          <a:cs typeface="Times New Roman" panose="02020603050405020304" pitchFamily="18" charset="0"/>
                        </a:rPr>
                        <a:t>≥ 50%</a:t>
                      </a:r>
                      <a:endPar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36830" marB="0" anchor="ctr">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tc>
                  <a:txBody>
                    <a:bodyPr/>
                    <a:lstStyle/>
                    <a:p>
                      <a:pPr marL="6350" indent="-6350" algn="l">
                        <a:lnSpc>
                          <a:spcPct val="107000"/>
                        </a:lnSpc>
                        <a:spcAft>
                          <a:spcPts val="800"/>
                        </a:spcAft>
                      </a:pPr>
                      <a:r>
                        <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90170" marR="73025" marT="3683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a:noFill/>
                    </a:lnT>
                    <a:lnB>
                      <a:noFill/>
                    </a:lnB>
                  </a:tcPr>
                </a:tc>
                <a:tc>
                  <a:txBody>
                    <a:bodyPr/>
                    <a:lstStyle/>
                    <a:p>
                      <a:pPr marL="9525" indent="-6350" algn="ctr">
                        <a:lnSpc>
                          <a:spcPct val="107000"/>
                        </a:lnSpc>
                        <a:spcAft>
                          <a:spcPts val="20"/>
                        </a:spcAft>
                      </a:pPr>
                      <a:r>
                        <a:rPr lang="es-ES" sz="1200" dirty="0">
                          <a:solidFill>
                            <a:srgbClr val="090809"/>
                          </a:solidFill>
                          <a:effectLst/>
                          <a:latin typeface="Arial" panose="020B0604020202020204" pitchFamily="34" charset="0"/>
                          <a:ea typeface="Arial" panose="020B0604020202020204" pitchFamily="34" charset="0"/>
                          <a:cs typeface="Times New Roman" panose="02020603050405020304" pitchFamily="18" charset="0"/>
                        </a:rPr>
                        <a:t>&lt; 50%</a:t>
                      </a:r>
                      <a:endParaRPr lang="es-E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36830" marB="0" anchor="ctr">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extLst>
                  <a:ext uri="{0D108BD9-81ED-4DB2-BD59-A6C34878D82A}">
                    <a16:rowId xmlns:a16="http://schemas.microsoft.com/office/drawing/2014/main" val="3372254912"/>
                  </a:ext>
                </a:extLst>
              </a:tr>
              <a:tr h="794466">
                <a:tc>
                  <a:txBody>
                    <a:bodyPr/>
                    <a:lstStyle/>
                    <a:p>
                      <a:pPr marL="6350" indent="-6350" algn="l">
                        <a:lnSpc>
                          <a:spcPct val="107000"/>
                        </a:lnSpc>
                        <a:spcAft>
                          <a:spcPts val="20"/>
                        </a:spcAft>
                      </a:pPr>
                      <a:r>
                        <a:rPr lang="es-ES" sz="1600" dirty="0">
                          <a:solidFill>
                            <a:srgbClr val="2E4FA2"/>
                          </a:solidFill>
                          <a:effectLst/>
                          <a:latin typeface="Arial" panose="020B0604020202020204" pitchFamily="34" charset="0"/>
                          <a:ea typeface="Arial" panose="020B0604020202020204" pitchFamily="34" charset="0"/>
                          <a:cs typeface="Times New Roman" panose="02020603050405020304" pitchFamily="18" charset="0"/>
                        </a:rPr>
                        <a:t>Disnea (</a:t>
                      </a:r>
                      <a:r>
                        <a:rPr lang="es-ES" sz="1600" dirty="0" err="1">
                          <a:solidFill>
                            <a:srgbClr val="2E4FA2"/>
                          </a:solidFill>
                          <a:effectLst/>
                          <a:latin typeface="Arial" panose="020B0604020202020204" pitchFamily="34" charset="0"/>
                          <a:ea typeface="Arial" panose="020B0604020202020204" pitchFamily="34" charset="0"/>
                          <a:cs typeface="Times New Roman" panose="02020603050405020304" pitchFamily="18" charset="0"/>
                        </a:rPr>
                        <a:t>mMRC</a:t>
                      </a:r>
                      <a:r>
                        <a:rPr lang="es-ES" sz="1600" dirty="0">
                          <a:solidFill>
                            <a:srgbClr val="2E4FA2"/>
                          </a:solidFill>
                          <a:effectLst/>
                          <a:latin typeface="Arial" panose="020B0604020202020204" pitchFamily="34" charset="0"/>
                          <a:ea typeface="Arial" panose="020B0604020202020204" pitchFamily="34" charset="0"/>
                          <a:cs typeface="Times New Roman" panose="02020603050405020304" pitchFamily="18" charset="0"/>
                        </a:rPr>
                        <a:t>)</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5588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tc>
                  <a:txBody>
                    <a:bodyPr/>
                    <a:lstStyle/>
                    <a:p>
                      <a:pPr marL="6350" indent="-6350" algn="l">
                        <a:lnSpc>
                          <a:spcPct val="107000"/>
                        </a:lnSpc>
                        <a:spcAft>
                          <a:spcPts val="800"/>
                        </a:spcAft>
                      </a:pPr>
                      <a:r>
                        <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90170" marR="73025" marT="5588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a:noFill/>
                    </a:lnT>
                    <a:lnB>
                      <a:noFill/>
                    </a:lnB>
                  </a:tcPr>
                </a:tc>
                <a:tc>
                  <a:txBody>
                    <a:bodyPr/>
                    <a:lstStyle/>
                    <a:p>
                      <a:pPr marL="6350" marR="15240" indent="-6350" algn="ctr">
                        <a:lnSpc>
                          <a:spcPct val="107000"/>
                        </a:lnSpc>
                        <a:spcAft>
                          <a:spcPts val="20"/>
                        </a:spcAft>
                      </a:pPr>
                      <a:r>
                        <a:rPr lang="es-ES" sz="1600" dirty="0">
                          <a:solidFill>
                            <a:srgbClr val="090809"/>
                          </a:solidFill>
                          <a:effectLst/>
                          <a:latin typeface="Arial" panose="020B0604020202020204" pitchFamily="34" charset="0"/>
                          <a:ea typeface="Arial" panose="020B0604020202020204" pitchFamily="34" charset="0"/>
                          <a:cs typeface="Times New Roman" panose="02020603050405020304" pitchFamily="18" charset="0"/>
                        </a:rPr>
                        <a:t>0 - 1</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5588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tc>
                  <a:txBody>
                    <a:bodyPr/>
                    <a:lstStyle/>
                    <a:p>
                      <a:pPr marL="6350" indent="-6350" algn="l">
                        <a:lnSpc>
                          <a:spcPct val="107000"/>
                        </a:lnSpc>
                        <a:spcAft>
                          <a:spcPts val="800"/>
                        </a:spcAft>
                      </a:pPr>
                      <a:r>
                        <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90170" marR="73025" marT="5588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a:noFill/>
                    </a:lnT>
                    <a:lnB>
                      <a:noFill/>
                    </a:lnB>
                  </a:tcPr>
                </a:tc>
                <a:tc>
                  <a:txBody>
                    <a:bodyPr/>
                    <a:lstStyle/>
                    <a:p>
                      <a:pPr marL="4445" indent="-6350" algn="ctr">
                        <a:lnSpc>
                          <a:spcPct val="107000"/>
                        </a:lnSpc>
                        <a:spcAft>
                          <a:spcPts val="20"/>
                        </a:spcAft>
                      </a:pPr>
                      <a:r>
                        <a:rPr lang="es-ES" sz="1600" dirty="0">
                          <a:solidFill>
                            <a:srgbClr val="090809"/>
                          </a:solidFill>
                          <a:effectLst/>
                          <a:latin typeface="Arial" panose="020B0604020202020204" pitchFamily="34" charset="0"/>
                          <a:ea typeface="Arial" panose="020B0604020202020204" pitchFamily="34" charset="0"/>
                          <a:cs typeface="Times New Roman" panose="02020603050405020304" pitchFamily="18" charset="0"/>
                        </a:rPr>
                        <a:t>2-4</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5588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extLst>
                  <a:ext uri="{0D108BD9-81ED-4DB2-BD59-A6C34878D82A}">
                    <a16:rowId xmlns:a16="http://schemas.microsoft.com/office/drawing/2014/main" val="4264682091"/>
                  </a:ext>
                </a:extLst>
              </a:tr>
              <a:tr h="480103">
                <a:tc>
                  <a:txBody>
                    <a:bodyPr/>
                    <a:lstStyle/>
                    <a:p>
                      <a:pPr marL="6350" indent="-6350" algn="l">
                        <a:lnSpc>
                          <a:spcPct val="107000"/>
                        </a:lnSpc>
                        <a:spcAft>
                          <a:spcPts val="20"/>
                        </a:spcAft>
                      </a:pPr>
                      <a:r>
                        <a:rPr lang="es-ES" sz="1400" dirty="0">
                          <a:solidFill>
                            <a:srgbClr val="2E4FA2"/>
                          </a:solidFill>
                          <a:effectLst/>
                          <a:latin typeface="Arial" panose="020B0604020202020204" pitchFamily="34" charset="0"/>
                          <a:ea typeface="Arial" panose="020B0604020202020204" pitchFamily="34" charset="0"/>
                          <a:cs typeface="Times New Roman" panose="02020603050405020304" pitchFamily="18" charset="0"/>
                        </a:rPr>
                        <a:t>Exacerbaciones (último año)</a:t>
                      </a:r>
                      <a:endParaRPr lang="es-E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0" marB="0" anchor="ctr">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tc>
                  <a:txBody>
                    <a:bodyPr/>
                    <a:lstStyle/>
                    <a:p>
                      <a:pPr marL="6350" indent="-6350" algn="l">
                        <a:lnSpc>
                          <a:spcPct val="107000"/>
                        </a:lnSpc>
                        <a:spcAft>
                          <a:spcPts val="800"/>
                        </a:spcAft>
                      </a:pPr>
                      <a:r>
                        <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90170" marR="73025" marT="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a:noFill/>
                    </a:lnT>
                    <a:lnB>
                      <a:noFill/>
                    </a:lnB>
                  </a:tcPr>
                </a:tc>
                <a:tc>
                  <a:txBody>
                    <a:bodyPr/>
                    <a:lstStyle/>
                    <a:p>
                      <a:pPr marL="6350" marR="14605" indent="-6350" algn="ctr">
                        <a:lnSpc>
                          <a:spcPct val="107000"/>
                        </a:lnSpc>
                        <a:spcAft>
                          <a:spcPts val="20"/>
                        </a:spcAft>
                      </a:pPr>
                      <a:r>
                        <a:rPr lang="es-ES" sz="1800" dirty="0">
                          <a:solidFill>
                            <a:srgbClr val="090809"/>
                          </a:solidFill>
                          <a:effectLst/>
                          <a:latin typeface="Arial" panose="020B0604020202020204" pitchFamily="34" charset="0"/>
                          <a:ea typeface="Arial" panose="020B0604020202020204" pitchFamily="34" charset="0"/>
                          <a:cs typeface="Times New Roman" panose="02020603050405020304" pitchFamily="18" charset="0"/>
                        </a:rPr>
                        <a:t>0 – 1 (sin ingreso)</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0" marB="0" anchor="ctr">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tc>
                  <a:txBody>
                    <a:bodyPr/>
                    <a:lstStyle/>
                    <a:p>
                      <a:pPr marL="6350" indent="-6350" algn="l">
                        <a:lnSpc>
                          <a:spcPct val="107000"/>
                        </a:lnSpc>
                        <a:spcAft>
                          <a:spcPts val="800"/>
                        </a:spcAft>
                      </a:pPr>
                      <a:r>
                        <a:rPr lang="es-E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90170" marR="73025" marT="0" marB="0">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a:noFill/>
                    </a:lnT>
                    <a:lnB>
                      <a:noFill/>
                    </a:lnB>
                  </a:tcPr>
                </a:tc>
                <a:tc>
                  <a:txBody>
                    <a:bodyPr/>
                    <a:lstStyle/>
                    <a:p>
                      <a:pPr marL="6350" marR="69215" indent="-6350" algn="ctr">
                        <a:lnSpc>
                          <a:spcPct val="107000"/>
                        </a:lnSpc>
                        <a:spcAft>
                          <a:spcPts val="20"/>
                        </a:spcAft>
                      </a:pPr>
                      <a:r>
                        <a:rPr lang="es-ES" sz="1600" dirty="0">
                          <a:solidFill>
                            <a:srgbClr val="090809"/>
                          </a:solidFill>
                          <a:effectLst/>
                          <a:latin typeface="Arial" panose="020B0604020202020204" pitchFamily="34" charset="0"/>
                          <a:ea typeface="Arial" panose="020B0604020202020204" pitchFamily="34" charset="0"/>
                          <a:cs typeface="Times New Roman" panose="02020603050405020304" pitchFamily="18" charset="0"/>
                        </a:rPr>
                        <a:t>2 o más o 1 ingreso</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170" marR="73025" marT="0" marB="0" anchor="ctr">
                    <a:lnL w="12700" cap="flat" cmpd="sng" algn="ctr">
                      <a:solidFill>
                        <a:srgbClr val="5658A7"/>
                      </a:solidFill>
                      <a:prstDash val="solid"/>
                      <a:round/>
                      <a:headEnd type="none" w="med" len="med"/>
                      <a:tailEnd type="none" w="med" len="med"/>
                    </a:lnL>
                    <a:lnR w="12700" cap="flat" cmpd="sng" algn="ctr">
                      <a:solidFill>
                        <a:srgbClr val="5658A7"/>
                      </a:solidFill>
                      <a:prstDash val="solid"/>
                      <a:round/>
                      <a:headEnd type="none" w="med" len="med"/>
                      <a:tailEnd type="none" w="med" len="med"/>
                    </a:lnR>
                    <a:lnT w="12700" cap="flat" cmpd="sng" algn="ctr">
                      <a:solidFill>
                        <a:srgbClr val="5658A7"/>
                      </a:solidFill>
                      <a:prstDash val="solid"/>
                      <a:round/>
                      <a:headEnd type="none" w="med" len="med"/>
                      <a:tailEnd type="none" w="med" len="med"/>
                    </a:lnT>
                    <a:lnB w="12700" cap="flat" cmpd="sng" algn="ctr">
                      <a:solidFill>
                        <a:srgbClr val="5658A7"/>
                      </a:solidFill>
                      <a:prstDash val="solid"/>
                      <a:round/>
                      <a:headEnd type="none" w="med" len="med"/>
                      <a:tailEnd type="none" w="med" len="med"/>
                    </a:lnB>
                  </a:tcPr>
                </a:tc>
                <a:extLst>
                  <a:ext uri="{0D108BD9-81ED-4DB2-BD59-A6C34878D82A}">
                    <a16:rowId xmlns:a16="http://schemas.microsoft.com/office/drawing/2014/main" val="2524086660"/>
                  </a:ext>
                </a:extLst>
              </a:tr>
            </a:tbl>
          </a:graphicData>
        </a:graphic>
      </p:graphicFrame>
    </p:spTree>
    <p:extLst>
      <p:ext uri="{BB962C8B-B14F-4D97-AF65-F5344CB8AC3E}">
        <p14:creationId xmlns:p14="http://schemas.microsoft.com/office/powerpoint/2010/main" val="1970756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38541-EDA5-4781-A05E-DA4F181159A6}"/>
              </a:ext>
            </a:extLst>
          </p:cNvPr>
          <p:cNvSpPr>
            <a:spLocks noGrp="1"/>
          </p:cNvSpPr>
          <p:nvPr>
            <p:ph type="title"/>
          </p:nvPr>
        </p:nvSpPr>
        <p:spPr/>
        <p:txBody>
          <a:bodyPr/>
          <a:lstStyle/>
          <a:p>
            <a:r>
              <a:rPr lang="es-ES"/>
              <a:t>TRIPLE TERAPIA</a:t>
            </a:r>
            <a:endParaRPr lang="es-ES" dirty="0"/>
          </a:p>
        </p:txBody>
      </p:sp>
      <p:pic>
        <p:nvPicPr>
          <p:cNvPr id="4" name="Picture 8254">
            <a:extLst>
              <a:ext uri="{FF2B5EF4-FFF2-40B4-BE49-F238E27FC236}">
                <a16:creationId xmlns:a16="http://schemas.microsoft.com/office/drawing/2014/main" id="{81D3EA3A-1217-4DE6-ABB6-8E5BC25B7A5E}"/>
              </a:ext>
            </a:extLst>
          </p:cNvPr>
          <p:cNvPicPr>
            <a:picLocks noGrp="1"/>
          </p:cNvPicPr>
          <p:nvPr>
            <p:ph idx="1"/>
          </p:nvPr>
        </p:nvPicPr>
        <p:blipFill>
          <a:blip r:embed="rId2"/>
          <a:stretch>
            <a:fillRect/>
          </a:stretch>
        </p:blipFill>
        <p:spPr>
          <a:xfrm>
            <a:off x="1" y="1825624"/>
            <a:ext cx="12192000" cy="5032375"/>
          </a:xfrm>
          <a:prstGeom prst="rect">
            <a:avLst/>
          </a:prstGeom>
        </p:spPr>
      </p:pic>
    </p:spTree>
    <p:extLst>
      <p:ext uri="{BB962C8B-B14F-4D97-AF65-F5344CB8AC3E}">
        <p14:creationId xmlns:p14="http://schemas.microsoft.com/office/powerpoint/2010/main" val="1854925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lecha: pentágono 84">
            <a:extLst>
              <a:ext uri="{FF2B5EF4-FFF2-40B4-BE49-F238E27FC236}">
                <a16:creationId xmlns:a16="http://schemas.microsoft.com/office/drawing/2014/main" id="{D0A3A9CE-AAB2-4541-80A2-5BA76D3DEBEE}"/>
              </a:ext>
            </a:extLst>
          </p:cNvPr>
          <p:cNvSpPr/>
          <p:nvPr/>
        </p:nvSpPr>
        <p:spPr>
          <a:xfrm>
            <a:off x="534582" y="2047327"/>
            <a:ext cx="4224808" cy="565268"/>
          </a:xfrm>
          <a:prstGeom prst="homePlate">
            <a:avLst>
              <a:gd name="adj" fmla="val 0"/>
            </a:avLst>
          </a:prstGeom>
          <a:solidFill>
            <a:srgbClr val="EDEDED"/>
          </a:solidFill>
          <a:ln>
            <a:solidFill>
              <a:schemeClr val="bg1"/>
            </a:solidFill>
          </a:ln>
          <a:effectLst>
            <a:outerShdw blurRad="38100" dist="254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4" name="Flecha: pentágono 83">
            <a:extLst>
              <a:ext uri="{FF2B5EF4-FFF2-40B4-BE49-F238E27FC236}">
                <a16:creationId xmlns:a16="http://schemas.microsoft.com/office/drawing/2014/main" id="{495A8777-DAB1-4653-8A7B-7579FE3CCB08}"/>
              </a:ext>
            </a:extLst>
          </p:cNvPr>
          <p:cNvSpPr/>
          <p:nvPr/>
        </p:nvSpPr>
        <p:spPr>
          <a:xfrm rot="16200000">
            <a:off x="1984246" y="2378962"/>
            <a:ext cx="1334498" cy="4215790"/>
          </a:xfrm>
          <a:prstGeom prst="homePlate">
            <a:avLst>
              <a:gd name="adj" fmla="val 32483"/>
            </a:avLst>
          </a:prstGeom>
          <a:solidFill>
            <a:srgbClr val="7F86AF"/>
          </a:solidFill>
          <a:ln>
            <a:solidFill>
              <a:schemeClr val="bg1"/>
            </a:solidFill>
          </a:ln>
          <a:effectLst>
            <a:outerShdw blurRad="38100" dist="254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61" name="Tabla 60">
            <a:extLst>
              <a:ext uri="{FF2B5EF4-FFF2-40B4-BE49-F238E27FC236}">
                <a16:creationId xmlns:a16="http://schemas.microsoft.com/office/drawing/2014/main" id="{7DDB5DD5-9C46-474D-B32A-0CDC90614C4A}"/>
              </a:ext>
            </a:extLst>
          </p:cNvPr>
          <p:cNvGraphicFramePr>
            <a:graphicFrameLocks noGrp="1"/>
          </p:cNvGraphicFramePr>
          <p:nvPr>
            <p:extLst>
              <p:ext uri="{D42A27DB-BD31-4B8C-83A1-F6EECF244321}">
                <p14:modId xmlns:p14="http://schemas.microsoft.com/office/powerpoint/2010/main" val="3330413679"/>
              </p:ext>
            </p:extLst>
          </p:nvPr>
        </p:nvGraphicFramePr>
        <p:xfrm>
          <a:off x="34588" y="6208136"/>
          <a:ext cx="11667746" cy="822960"/>
        </p:xfrm>
        <a:graphic>
          <a:graphicData uri="http://schemas.openxmlformats.org/drawingml/2006/table">
            <a:tbl>
              <a:tblPr firstRow="1" bandRow="1">
                <a:tableStyleId>{5C22544A-7EE6-4342-B048-85BDC9FD1C3A}</a:tableStyleId>
              </a:tblPr>
              <a:tblGrid>
                <a:gridCol w="11667746">
                  <a:extLst>
                    <a:ext uri="{9D8B030D-6E8A-4147-A177-3AD203B41FA5}">
                      <a16:colId xmlns:a16="http://schemas.microsoft.com/office/drawing/2014/main" val="921527063"/>
                    </a:ext>
                  </a:extLst>
                </a:gridCol>
              </a:tblGrid>
              <a:tr h="2907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1. </a:t>
                      </a:r>
                      <a:r>
                        <a:rPr lang="es-ES_tradnl" sz="800" b="0" kern="1200" baseline="0" dirty="0">
                          <a:solidFill>
                            <a:schemeClr val="tx1"/>
                          </a:solidFill>
                          <a:latin typeface="Arial" panose="020B0604020202020204" pitchFamily="34" charset="0"/>
                          <a:ea typeface="+mn-ea"/>
                          <a:cs typeface="Arial" panose="020B0604020202020204" pitchFamily="34" charset="0"/>
                        </a:rPr>
                        <a:t>▼</a:t>
                      </a:r>
                      <a:r>
                        <a:rPr lang="es-ES_tradnl"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Trelegy Ellipta 92 Microgramos/55 Microgramos/22 Microgramos Polvo Para Inhalación.</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 Acceso enero 2021. Disponible </a:t>
                      </a:r>
                      <a:r>
                        <a:rPr lang="en-US" sz="800" b="0" baseline="0" dirty="0">
                          <a:solidFill>
                            <a:schemeClr val="tx1">
                              <a:lumMod val="50000"/>
                              <a:lumOff val="50000"/>
                            </a:schemeClr>
                          </a:solidFill>
                          <a:latin typeface="Arial" panose="020B0604020202020204" pitchFamily="34" charset="0"/>
                          <a:cs typeface="Arial" panose="020B0604020202020204" pitchFamily="34" charset="0"/>
                        </a:rPr>
                        <a:t>en: https://cima.aemps.es/cima/dochtml/ft/117123602/FT_117123602.html  2. </a:t>
                      </a:r>
                      <a:r>
                        <a:rPr lang="pt-BR"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Symbicort Turbuhaler 160 microgramos/4,5 microgramos/Inhalacion Polvo Para Inhalacion. Acceso enero 2021. </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Disponible </a:t>
                      </a:r>
                      <a:r>
                        <a:rPr lang="en-US" sz="800" b="0" baseline="0" dirty="0">
                          <a:solidFill>
                            <a:schemeClr val="tx1">
                              <a:lumMod val="50000"/>
                              <a:lumOff val="50000"/>
                            </a:schemeClr>
                          </a:solidFill>
                          <a:latin typeface="Arial" panose="020B0604020202020204" pitchFamily="34" charset="0"/>
                          <a:cs typeface="Arial" panose="020B0604020202020204" pitchFamily="34" charset="0"/>
                        </a:rPr>
                        <a:t>en https://cima.aemps.es/cima/pdfs/es/ft/63956/63956_ft.pdf  3. Ultibro Breezhaler 85mcg/43mcg polvo para inhalación (cápsula dura). Acceso enero 2021, </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Disponible en: </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https://cima.aemps.es/cima/dochtml/ft/113862003/FT_113862003.html</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 4.</a:t>
                      </a:r>
                      <a:r>
                        <a:rPr lang="pt-BR"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 Spiolto respimat 2,5 microgramos/2,5 microgramos solucion para inhalacion</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 Acceso enero 2021. Disponible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en: </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https://cima.aemps.es/cima/dochtml/ft/79967/FT_79967.html</a:t>
                      </a:r>
                      <a:r>
                        <a:rPr lang="en-US"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800" b="0" kern="1200" baseline="0" dirty="0">
                          <a:solidFill>
                            <a:schemeClr val="tx1"/>
                          </a:solidFill>
                          <a:latin typeface="Arial" panose="020B0604020202020204" pitchFamily="34" charset="0"/>
                          <a:ea typeface="+mn-ea"/>
                          <a:cs typeface="Arial" panose="020B0604020202020204" pitchFamily="34" charset="0"/>
                        </a:rPr>
                        <a:t>(▼) </a:t>
                      </a:r>
                      <a:r>
                        <a:rPr lang="es-ES_tradnl"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Este medicamento está sujeto a seguimiento adicional, es prioritaria la notificación de sospechas de reacciones adversas asociadas a este medicamento.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65" name="object 63">
            <a:extLst>
              <a:ext uri="{FF2B5EF4-FFF2-40B4-BE49-F238E27FC236}">
                <a16:creationId xmlns:a16="http://schemas.microsoft.com/office/drawing/2014/main" id="{2B36E2B6-E388-45F6-9518-A25A35F3C2D1}"/>
              </a:ext>
            </a:extLst>
          </p:cNvPr>
          <p:cNvSpPr txBox="1"/>
          <p:nvPr/>
        </p:nvSpPr>
        <p:spPr>
          <a:xfrm>
            <a:off x="795909" y="2233029"/>
            <a:ext cx="3702154" cy="262444"/>
          </a:xfrm>
          <a:prstGeom prst="rect">
            <a:avLst/>
          </a:prstGeom>
        </p:spPr>
        <p:txBody>
          <a:bodyPr vert="horz" wrap="square" lIns="0" tIns="0" rIns="0" bIns="0" rtlCol="0">
            <a:spAutoFit/>
          </a:bodyPr>
          <a:lstStyle/>
          <a:p>
            <a:pPr marL="5775" marR="2310" algn="ctr">
              <a:lnSpc>
                <a:spcPct val="101200"/>
              </a:lnSpc>
            </a:pPr>
            <a:r>
              <a:rPr lang="es-ES" b="1" dirty="0">
                <a:solidFill>
                  <a:srgbClr val="7F86AF"/>
                </a:solidFill>
                <a:latin typeface="Arial" panose="020B0604020202020204" pitchFamily="34" charset="0"/>
                <a:cs typeface="Arial" panose="020B0604020202020204" pitchFamily="34" charset="0"/>
              </a:rPr>
              <a:t>VILANTEROL</a:t>
            </a:r>
            <a:endParaRPr dirty="0">
              <a:solidFill>
                <a:schemeClr val="bg1">
                  <a:lumMod val="50000"/>
                </a:schemeClr>
              </a:solidFill>
              <a:latin typeface="Arial" panose="020B0604020202020204" pitchFamily="34" charset="0"/>
              <a:cs typeface="Arial" panose="020B0604020202020204" pitchFamily="34" charset="0"/>
            </a:endParaRPr>
          </a:p>
        </p:txBody>
      </p:sp>
      <p:sp>
        <p:nvSpPr>
          <p:cNvPr id="71" name="object 17">
            <a:extLst>
              <a:ext uri="{FF2B5EF4-FFF2-40B4-BE49-F238E27FC236}">
                <a16:creationId xmlns:a16="http://schemas.microsoft.com/office/drawing/2014/main" id="{EC538DD3-47C8-440E-B204-A283D85B706D}"/>
              </a:ext>
            </a:extLst>
          </p:cNvPr>
          <p:cNvSpPr txBox="1"/>
          <p:nvPr/>
        </p:nvSpPr>
        <p:spPr>
          <a:xfrm>
            <a:off x="985909" y="4282177"/>
            <a:ext cx="3331172" cy="1015663"/>
          </a:xfrm>
          <a:prstGeom prst="rect">
            <a:avLst/>
          </a:prstGeom>
        </p:spPr>
        <p:txBody>
          <a:bodyPr vert="horz" wrap="square" lIns="0" tIns="0" rIns="0" bIns="0" rtlCol="0">
            <a:spAutoFit/>
          </a:bodyPr>
          <a:lstStyle/>
          <a:p>
            <a:pPr marL="5775" algn="ctr" defTabSz="415778"/>
            <a:r>
              <a:rPr lang="es-ES" spc="-34" dirty="0">
                <a:solidFill>
                  <a:schemeClr val="bg1"/>
                </a:solidFill>
                <a:cs typeface="Akzidenz-Grotesk Std"/>
              </a:rPr>
              <a:t>FF/VI y UMEC/VI no mostraron efectos clínicamente relevantes en el intervalo QT</a:t>
            </a:r>
            <a:r>
              <a:rPr lang="es-ES" spc="-34" baseline="30000" dirty="0">
                <a:solidFill>
                  <a:schemeClr val="bg1"/>
                </a:solidFill>
                <a:cs typeface="Akzidenz-Grotesk Std"/>
              </a:rPr>
              <a:t>1</a:t>
            </a:r>
          </a:p>
          <a:p>
            <a:pPr marL="5775" algn="ctr" defTabSz="415778"/>
            <a:endParaRPr baseline="30000" dirty="0">
              <a:solidFill>
                <a:schemeClr val="bg1"/>
              </a:solidFill>
              <a:cs typeface="Akzidenz-Grotesk Std"/>
            </a:endParaRPr>
          </a:p>
        </p:txBody>
      </p:sp>
      <p:sp>
        <p:nvSpPr>
          <p:cNvPr id="75" name="TextBox 3">
            <a:extLst>
              <a:ext uri="{FF2B5EF4-FFF2-40B4-BE49-F238E27FC236}">
                <a16:creationId xmlns:a16="http://schemas.microsoft.com/office/drawing/2014/main" id="{DA97044B-7B0E-4C80-BAA9-B4F21FBEADDD}"/>
              </a:ext>
            </a:extLst>
          </p:cNvPr>
          <p:cNvSpPr txBox="1"/>
          <p:nvPr/>
        </p:nvSpPr>
        <p:spPr>
          <a:xfrm>
            <a:off x="543600" y="5372766"/>
            <a:ext cx="4224809" cy="391628"/>
          </a:xfrm>
          <a:prstGeom prst="rect">
            <a:avLst/>
          </a:prstGeom>
          <a:noFill/>
        </p:spPr>
        <p:txBody>
          <a:bodyPr wrap="square" tIns="72000" bIns="72000" rtlCol="0">
            <a:spAutoFit/>
          </a:bodyPr>
          <a:lstStyle/>
          <a:p>
            <a:r>
              <a:rPr lang="es-ES" sz="800" dirty="0">
                <a:solidFill>
                  <a:schemeClr val="bg1">
                    <a:lumMod val="50000"/>
                  </a:schemeClr>
                </a:solidFill>
              </a:rPr>
              <a:t>El uso de vilanterol no está autorizado en monoterapia para el tratamiento de la epoc</a:t>
            </a:r>
          </a:p>
          <a:p>
            <a:endParaRPr lang="es-ES" sz="800" dirty="0">
              <a:solidFill>
                <a:schemeClr val="bg1">
                  <a:lumMod val="50000"/>
                </a:schemeClr>
              </a:solidFill>
            </a:endParaRPr>
          </a:p>
        </p:txBody>
      </p:sp>
      <p:sp>
        <p:nvSpPr>
          <p:cNvPr id="78" name="Rectángulo: esquinas superiores redondeadas 77">
            <a:extLst>
              <a:ext uri="{FF2B5EF4-FFF2-40B4-BE49-F238E27FC236}">
                <a16:creationId xmlns:a16="http://schemas.microsoft.com/office/drawing/2014/main" id="{7CF5AFEF-C996-4469-9B85-7456C8119509}"/>
              </a:ext>
            </a:extLst>
          </p:cNvPr>
          <p:cNvSpPr/>
          <p:nvPr/>
        </p:nvSpPr>
        <p:spPr>
          <a:xfrm>
            <a:off x="5635497" y="2452225"/>
            <a:ext cx="5891494" cy="2343864"/>
          </a:xfrm>
          <a:prstGeom prst="round2SameRect">
            <a:avLst>
              <a:gd name="adj1" fmla="val 3795"/>
              <a:gd name="adj2" fmla="val 3374"/>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25400" dist="127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Trebuchet MS" panose="020B0603020202020204" pitchFamily="34" charset="0"/>
            </a:endParaRPr>
          </a:p>
        </p:txBody>
      </p:sp>
      <p:sp>
        <p:nvSpPr>
          <p:cNvPr id="79" name="7 CuadroTexto">
            <a:extLst>
              <a:ext uri="{FF2B5EF4-FFF2-40B4-BE49-F238E27FC236}">
                <a16:creationId xmlns:a16="http://schemas.microsoft.com/office/drawing/2014/main" id="{F5F47159-8A2F-4FFF-BF0B-C18EB671073B}"/>
              </a:ext>
            </a:extLst>
          </p:cNvPr>
          <p:cNvSpPr txBox="1">
            <a:spLocks noChangeArrowheads="1"/>
          </p:cNvSpPr>
          <p:nvPr/>
        </p:nvSpPr>
        <p:spPr bwMode="auto">
          <a:xfrm>
            <a:off x="5868461" y="3259643"/>
            <a:ext cx="5425566" cy="1808345"/>
          </a:xfrm>
          <a:prstGeom prst="rect">
            <a:avLst/>
          </a:prstGeom>
          <a:noFill/>
          <a:ln>
            <a:noFill/>
          </a:ln>
        </p:spPr>
        <p:txBody>
          <a:bodyPr wrap="square" lIns="180000" tIns="108000">
            <a:no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marL="285750" indent="-285750" defTabSz="609585">
              <a:spcBef>
                <a:spcPct val="0"/>
              </a:spcBef>
              <a:spcAft>
                <a:spcPts val="933"/>
              </a:spcAft>
              <a:buClr>
                <a:srgbClr val="E1CAB7"/>
              </a:buClr>
              <a:buSzPct val="150000"/>
              <a:defRPr/>
            </a:pPr>
            <a:r>
              <a:rPr lang="es-ES_tradnl" sz="1800" dirty="0">
                <a:solidFill>
                  <a:schemeClr val="bg1">
                    <a:lumMod val="50000"/>
                  </a:schemeClr>
                </a:solidFill>
              </a:rPr>
              <a:t>Otros beta-agonistas requieren de </a:t>
            </a:r>
            <a:r>
              <a:rPr lang="es-ES_tradnl" sz="1800" b="1" dirty="0">
                <a:solidFill>
                  <a:schemeClr val="bg1">
                    <a:lumMod val="50000"/>
                  </a:schemeClr>
                </a:solidFill>
              </a:rPr>
              <a:t>precaución</a:t>
            </a:r>
            <a:r>
              <a:rPr lang="es-ES_tradnl" sz="1800" dirty="0">
                <a:solidFill>
                  <a:schemeClr val="bg1">
                    <a:lumMod val="50000"/>
                  </a:schemeClr>
                </a:solidFill>
              </a:rPr>
              <a:t> en su uso con </a:t>
            </a:r>
            <a:r>
              <a:rPr lang="es-ES_tradnl" sz="1800" b="1" dirty="0">
                <a:solidFill>
                  <a:schemeClr val="bg1">
                    <a:lumMod val="50000"/>
                  </a:schemeClr>
                </a:solidFill>
              </a:rPr>
              <a:t>pacientes con alteración del intervalo QT</a:t>
            </a:r>
            <a:r>
              <a:rPr lang="es-ES_tradnl" sz="1800" dirty="0">
                <a:solidFill>
                  <a:schemeClr val="bg1">
                    <a:lumMod val="50000"/>
                  </a:schemeClr>
                </a:solidFill>
              </a:rPr>
              <a:t> </a:t>
            </a:r>
            <a:r>
              <a:rPr lang="es-ES_tradnl" sz="1800" baseline="30000" dirty="0">
                <a:solidFill>
                  <a:schemeClr val="bg1">
                    <a:lumMod val="50000"/>
                  </a:schemeClr>
                </a:solidFill>
              </a:rPr>
              <a:t>2,3,4</a:t>
            </a:r>
            <a:endParaRPr lang="es-ES" altLang="es-ES" sz="1800" baseline="30000" dirty="0">
              <a:solidFill>
                <a:schemeClr val="bg1">
                  <a:lumMod val="50000"/>
                </a:schemeClr>
              </a:solidFill>
            </a:endParaRPr>
          </a:p>
        </p:txBody>
      </p:sp>
      <p:sp>
        <p:nvSpPr>
          <p:cNvPr id="80" name="Rectángulo 5">
            <a:extLst>
              <a:ext uri="{FF2B5EF4-FFF2-40B4-BE49-F238E27FC236}">
                <a16:creationId xmlns:a16="http://schemas.microsoft.com/office/drawing/2014/main" id="{B7B97917-3784-4799-8599-C8556B75EEAB}"/>
              </a:ext>
            </a:extLst>
          </p:cNvPr>
          <p:cNvSpPr>
            <a:spLocks noChangeArrowheads="1"/>
          </p:cNvSpPr>
          <p:nvPr/>
        </p:nvSpPr>
        <p:spPr bwMode="auto">
          <a:xfrm>
            <a:off x="5969383" y="2646205"/>
            <a:ext cx="53410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t">
            <a:sp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ct val="0"/>
              </a:spcBef>
              <a:buNone/>
            </a:pPr>
            <a:r>
              <a:rPr lang="es-ES" altLang="es-ES" spc="-40" dirty="0">
                <a:solidFill>
                  <a:srgbClr val="9BA0C1"/>
                </a:solidFill>
                <a:latin typeface="Trebuchet MS" panose="020B0603020202020204" pitchFamily="34" charset="0"/>
                <a:ea typeface="Cambria" panose="02040503050406030204" pitchFamily="18" charset="0"/>
              </a:rPr>
              <a:t>Otros beta-agonistas inhalados: </a:t>
            </a:r>
          </a:p>
        </p:txBody>
      </p:sp>
      <p:cxnSp>
        <p:nvCxnSpPr>
          <p:cNvPr id="81" name="Conector recto 80">
            <a:extLst>
              <a:ext uri="{FF2B5EF4-FFF2-40B4-BE49-F238E27FC236}">
                <a16:creationId xmlns:a16="http://schemas.microsoft.com/office/drawing/2014/main" id="{6540FD18-0DAF-4FEA-A05F-2AC706A545A3}"/>
              </a:ext>
            </a:extLst>
          </p:cNvPr>
          <p:cNvCxnSpPr>
            <a:cxnSpLocks/>
          </p:cNvCxnSpPr>
          <p:nvPr/>
        </p:nvCxnSpPr>
        <p:spPr>
          <a:xfrm>
            <a:off x="5895396" y="3131409"/>
            <a:ext cx="5352974" cy="0"/>
          </a:xfrm>
          <a:prstGeom prst="line">
            <a:avLst/>
          </a:prstGeom>
          <a:ln w="34925">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4" name="Título 3">
            <a:extLst>
              <a:ext uri="{FF2B5EF4-FFF2-40B4-BE49-F238E27FC236}">
                <a16:creationId xmlns:a16="http://schemas.microsoft.com/office/drawing/2014/main" id="{CA360626-3199-49CD-B36C-F6AB1BDE8C12}"/>
              </a:ext>
            </a:extLst>
          </p:cNvPr>
          <p:cNvSpPr>
            <a:spLocks noGrp="1"/>
          </p:cNvSpPr>
          <p:nvPr>
            <p:ph type="title"/>
          </p:nvPr>
        </p:nvSpPr>
        <p:spPr/>
        <p:txBody>
          <a:bodyPr/>
          <a:lstStyle/>
          <a:p>
            <a:r>
              <a:rPr lang="es-ES" sz="2800" dirty="0"/>
              <a:t>EFECTO DE LOS ß2 AGONISTA SOBRE INTERVALO QT</a:t>
            </a:r>
          </a:p>
        </p:txBody>
      </p:sp>
      <p:sp>
        <p:nvSpPr>
          <p:cNvPr id="20" name="Rectángulo 5">
            <a:extLst>
              <a:ext uri="{FF2B5EF4-FFF2-40B4-BE49-F238E27FC236}">
                <a16:creationId xmlns:a16="http://schemas.microsoft.com/office/drawing/2014/main" id="{8C92AB67-88B0-4039-94A1-02917368033E}"/>
              </a:ext>
            </a:extLst>
          </p:cNvPr>
          <p:cNvSpPr>
            <a:spLocks noChangeArrowheads="1"/>
          </p:cNvSpPr>
          <p:nvPr/>
        </p:nvSpPr>
        <p:spPr bwMode="auto">
          <a:xfrm>
            <a:off x="534582" y="1425612"/>
            <a:ext cx="59975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t">
            <a:spAutoFit/>
          </a:bodyPr>
          <a:lstStyle>
            <a:lvl1pPr>
              <a:spcBef>
                <a:spcPct val="20000"/>
              </a:spcBef>
              <a:buChar char="•"/>
              <a:defRPr sz="2400">
                <a:solidFill>
                  <a:srgbClr val="544F4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544F40"/>
                </a:solidFill>
                <a:latin typeface="Arial" panose="020B0604020202020204" pitchFamily="34" charset="0"/>
                <a:cs typeface="Arial" panose="020B0604020202020204" pitchFamily="34" charset="0"/>
              </a:defRPr>
            </a:lvl2pPr>
            <a:lvl3pPr marL="1143000" indent="-228600">
              <a:spcBef>
                <a:spcPct val="20000"/>
              </a:spcBef>
              <a:buChar char="•"/>
              <a:defRPr sz="2000">
                <a:solidFill>
                  <a:srgbClr val="544F40"/>
                </a:solidFill>
                <a:latin typeface="Arial" panose="020B0604020202020204" pitchFamily="34" charset="0"/>
                <a:cs typeface="Arial" panose="020B0604020202020204" pitchFamily="34" charset="0"/>
              </a:defRPr>
            </a:lvl3pPr>
            <a:lvl4pPr marL="1600200" indent="-228600">
              <a:spcBef>
                <a:spcPct val="20000"/>
              </a:spcBef>
              <a:buChar char="–"/>
              <a:defRPr>
                <a:solidFill>
                  <a:srgbClr val="544F40"/>
                </a:solidFill>
                <a:latin typeface="Arial" panose="020B0604020202020204" pitchFamily="34" charset="0"/>
                <a:cs typeface="Arial" panose="020B0604020202020204" pitchFamily="34" charset="0"/>
              </a:defRPr>
            </a:lvl4pPr>
            <a:lvl5pPr marL="2057400" indent="-228600">
              <a:spcBef>
                <a:spcPct val="20000"/>
              </a:spcBef>
              <a:buChar char="»"/>
              <a:defRPr sz="1600">
                <a:solidFill>
                  <a:srgbClr val="544F4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rgbClr val="544F40"/>
                </a:solidFill>
                <a:latin typeface="Arial" panose="020B0604020202020204" pitchFamily="34" charset="0"/>
                <a:cs typeface="Arial" panose="020B0604020202020204" pitchFamily="34" charset="0"/>
              </a:defRPr>
            </a:lvl9pPr>
          </a:lstStyle>
          <a:p>
            <a:pPr defTabSz="609585">
              <a:spcBef>
                <a:spcPct val="0"/>
              </a:spcBef>
              <a:buNone/>
            </a:pPr>
            <a:r>
              <a:rPr lang="es-ES" altLang="es-ES" sz="2800" spc="-40" dirty="0">
                <a:solidFill>
                  <a:srgbClr val="9BA0C1"/>
                </a:solidFill>
                <a:latin typeface="Trebuchet MS" panose="020B0603020202020204" pitchFamily="34" charset="0"/>
                <a:ea typeface="Cambria" panose="02040503050406030204" pitchFamily="18" charset="0"/>
              </a:rPr>
              <a:t>Y además…</a:t>
            </a:r>
          </a:p>
        </p:txBody>
      </p:sp>
      <p:sp>
        <p:nvSpPr>
          <p:cNvPr id="24" name="object 13">
            <a:extLst>
              <a:ext uri="{FF2B5EF4-FFF2-40B4-BE49-F238E27FC236}">
                <a16:creationId xmlns:a16="http://schemas.microsoft.com/office/drawing/2014/main" id="{EC678A3A-670D-4BC2-8B0A-36AF275B40C7}"/>
              </a:ext>
            </a:extLst>
          </p:cNvPr>
          <p:cNvSpPr txBox="1"/>
          <p:nvPr/>
        </p:nvSpPr>
        <p:spPr>
          <a:xfrm>
            <a:off x="914181" y="2827540"/>
            <a:ext cx="3583882" cy="875368"/>
          </a:xfrm>
          <a:prstGeom prst="rect">
            <a:avLst/>
          </a:prstGeom>
        </p:spPr>
        <p:txBody>
          <a:bodyPr vert="horz" wrap="square" lIns="0" tIns="0" rIns="0" bIns="0" rtlCol="0">
            <a:spAutoFit/>
          </a:bodyPr>
          <a:lstStyle/>
          <a:p>
            <a:pPr marL="5775" marR="2310" algn="ctr">
              <a:lnSpc>
                <a:spcPct val="107800"/>
              </a:lnSpc>
              <a:buClr>
                <a:srgbClr val="CB9000"/>
              </a:buClr>
              <a:tabLst>
                <a:tab pos="170931" algn="l"/>
              </a:tabLst>
            </a:pPr>
            <a:r>
              <a:rPr spc="-32" dirty="0">
                <a:solidFill>
                  <a:schemeClr val="bg1">
                    <a:lumMod val="50000"/>
                  </a:schemeClr>
                </a:solidFill>
                <a:latin typeface="Arial" panose="020B0604020202020204" pitchFamily="34" charset="0"/>
                <a:cs typeface="Arial" panose="020B0604020202020204" pitchFamily="34" charset="0"/>
              </a:rPr>
              <a:t>L</a:t>
            </a:r>
            <a:r>
              <a:rPr dirty="0">
                <a:solidFill>
                  <a:schemeClr val="bg1">
                    <a:lumMod val="50000"/>
                  </a:schemeClr>
                </a:solidFill>
                <a:latin typeface="Arial" panose="020B0604020202020204" pitchFamily="34" charset="0"/>
                <a:cs typeface="Arial" panose="020B0604020202020204" pitchFamily="34" charset="0"/>
              </a:rPr>
              <a:t>a</a:t>
            </a:r>
            <a:r>
              <a:rPr spc="16" dirty="0">
                <a:solidFill>
                  <a:schemeClr val="bg1">
                    <a:lumMod val="50000"/>
                  </a:schemeClr>
                </a:solidFill>
                <a:latin typeface="Arial" panose="020B0604020202020204" pitchFamily="34" charset="0"/>
                <a:cs typeface="Arial" panose="020B0604020202020204" pitchFamily="34" charset="0"/>
              </a:rPr>
              <a:t> </a:t>
            </a:r>
            <a:r>
              <a:rPr spc="36" dirty="0">
                <a:solidFill>
                  <a:schemeClr val="bg1">
                    <a:lumMod val="50000"/>
                  </a:schemeClr>
                </a:solidFill>
                <a:latin typeface="Arial" panose="020B0604020202020204" pitchFamily="34" charset="0"/>
                <a:cs typeface="Arial" panose="020B0604020202020204" pitchFamily="34" charset="0"/>
              </a:rPr>
              <a:t>d</a:t>
            </a:r>
            <a:r>
              <a:rPr spc="20" dirty="0">
                <a:solidFill>
                  <a:schemeClr val="bg1">
                    <a:lumMod val="50000"/>
                  </a:schemeClr>
                </a:solidFill>
                <a:latin typeface="Arial" panose="020B0604020202020204" pitchFamily="34" charset="0"/>
                <a:cs typeface="Arial" panose="020B0604020202020204" pitchFamily="34" charset="0"/>
              </a:rPr>
              <a:t>o</a:t>
            </a:r>
            <a:r>
              <a:rPr spc="5" dirty="0">
                <a:solidFill>
                  <a:schemeClr val="bg1">
                    <a:lumMod val="50000"/>
                  </a:schemeClr>
                </a:solidFill>
                <a:latin typeface="Arial" panose="020B0604020202020204" pitchFamily="34" charset="0"/>
                <a:cs typeface="Arial" panose="020B0604020202020204" pitchFamily="34" charset="0"/>
              </a:rPr>
              <a:t>si</a:t>
            </a:r>
            <a:r>
              <a:rPr spc="18" dirty="0">
                <a:solidFill>
                  <a:schemeClr val="bg1">
                    <a:lumMod val="50000"/>
                  </a:schemeClr>
                </a:solidFill>
                <a:latin typeface="Arial" panose="020B0604020202020204" pitchFamily="34" charset="0"/>
                <a:cs typeface="Arial" panose="020B0604020202020204" pitchFamily="34" charset="0"/>
              </a:rPr>
              <a:t>s</a:t>
            </a:r>
            <a:r>
              <a:rPr spc="16" dirty="0">
                <a:solidFill>
                  <a:schemeClr val="bg1">
                    <a:lumMod val="50000"/>
                  </a:schemeClr>
                </a:solidFill>
                <a:latin typeface="Arial" panose="020B0604020202020204" pitchFamily="34" charset="0"/>
                <a:cs typeface="Arial" panose="020B0604020202020204" pitchFamily="34" charset="0"/>
              </a:rPr>
              <a:t> </a:t>
            </a:r>
            <a:r>
              <a:rPr spc="-27" dirty="0">
                <a:solidFill>
                  <a:schemeClr val="bg1">
                    <a:lumMod val="50000"/>
                  </a:schemeClr>
                </a:solidFill>
                <a:latin typeface="Arial" panose="020B0604020202020204" pitchFamily="34" charset="0"/>
                <a:cs typeface="Arial" panose="020B0604020202020204" pitchFamily="34" charset="0"/>
              </a:rPr>
              <a:t>t</a:t>
            </a:r>
            <a:r>
              <a:rPr spc="-9" dirty="0">
                <a:solidFill>
                  <a:schemeClr val="bg1">
                    <a:lumMod val="50000"/>
                  </a:schemeClr>
                </a:solidFill>
                <a:latin typeface="Arial" panose="020B0604020202020204" pitchFamily="34" charset="0"/>
                <a:cs typeface="Arial" panose="020B0604020202020204" pitchFamily="34" charset="0"/>
              </a:rPr>
              <a:t>e</a:t>
            </a:r>
            <a:r>
              <a:rPr spc="-5" dirty="0">
                <a:solidFill>
                  <a:schemeClr val="bg1">
                    <a:lumMod val="50000"/>
                  </a:schemeClr>
                </a:solidFill>
                <a:latin typeface="Arial" panose="020B0604020202020204" pitchFamily="34" charset="0"/>
                <a:cs typeface="Arial" panose="020B0604020202020204" pitchFamily="34" charset="0"/>
              </a:rPr>
              <a:t>r</a:t>
            </a:r>
            <a:r>
              <a:rPr spc="-7" dirty="0">
                <a:solidFill>
                  <a:schemeClr val="bg1">
                    <a:lumMod val="50000"/>
                  </a:schemeClr>
                </a:solidFill>
                <a:latin typeface="Arial" panose="020B0604020202020204" pitchFamily="34" charset="0"/>
                <a:cs typeface="Arial" panose="020B0604020202020204" pitchFamily="34" charset="0"/>
              </a:rPr>
              <a:t>a</a:t>
            </a:r>
            <a:r>
              <a:rPr spc="39" dirty="0">
                <a:solidFill>
                  <a:schemeClr val="bg1">
                    <a:lumMod val="50000"/>
                  </a:schemeClr>
                </a:solidFill>
                <a:latin typeface="Arial" panose="020B0604020202020204" pitchFamily="34" charset="0"/>
                <a:cs typeface="Arial" panose="020B0604020202020204" pitchFamily="34" charset="0"/>
              </a:rPr>
              <a:t>p</a:t>
            </a:r>
            <a:r>
              <a:rPr spc="-11" dirty="0">
                <a:solidFill>
                  <a:schemeClr val="bg1">
                    <a:lumMod val="50000"/>
                  </a:schemeClr>
                </a:solidFill>
                <a:latin typeface="Arial" panose="020B0604020202020204" pitchFamily="34" charset="0"/>
                <a:cs typeface="Arial" panose="020B0604020202020204" pitchFamily="34" charset="0"/>
              </a:rPr>
              <a:t>é</a:t>
            </a:r>
            <a:r>
              <a:rPr spc="-9" dirty="0">
                <a:solidFill>
                  <a:schemeClr val="bg1">
                    <a:lumMod val="50000"/>
                  </a:schemeClr>
                </a:solidFill>
                <a:latin typeface="Arial" panose="020B0604020202020204" pitchFamily="34" charset="0"/>
                <a:cs typeface="Arial" panose="020B0604020202020204" pitchFamily="34" charset="0"/>
              </a:rPr>
              <a:t>u</a:t>
            </a:r>
            <a:r>
              <a:rPr spc="-16" dirty="0">
                <a:solidFill>
                  <a:schemeClr val="bg1">
                    <a:lumMod val="50000"/>
                  </a:schemeClr>
                </a:solidFill>
                <a:latin typeface="Arial" panose="020B0604020202020204" pitchFamily="34" charset="0"/>
                <a:cs typeface="Arial" panose="020B0604020202020204" pitchFamily="34" charset="0"/>
              </a:rPr>
              <a:t>t</a:t>
            </a:r>
            <a:r>
              <a:rPr spc="-7" dirty="0">
                <a:solidFill>
                  <a:schemeClr val="bg1">
                    <a:lumMod val="50000"/>
                  </a:schemeClr>
                </a:solidFill>
                <a:latin typeface="Arial" panose="020B0604020202020204" pitchFamily="34" charset="0"/>
                <a:cs typeface="Arial" panose="020B0604020202020204" pitchFamily="34" charset="0"/>
              </a:rPr>
              <a:t>i</a:t>
            </a:r>
            <a:r>
              <a:rPr spc="50" dirty="0">
                <a:solidFill>
                  <a:schemeClr val="bg1">
                    <a:lumMod val="50000"/>
                  </a:schemeClr>
                </a:solidFill>
                <a:latin typeface="Arial" panose="020B0604020202020204" pitchFamily="34" charset="0"/>
                <a:cs typeface="Arial" panose="020B0604020202020204" pitchFamily="34" charset="0"/>
              </a:rPr>
              <a:t>c</a:t>
            </a:r>
            <a:r>
              <a:rPr dirty="0">
                <a:solidFill>
                  <a:schemeClr val="bg1">
                    <a:lumMod val="50000"/>
                  </a:schemeClr>
                </a:solidFill>
                <a:latin typeface="Arial" panose="020B0604020202020204" pitchFamily="34" charset="0"/>
                <a:cs typeface="Arial" panose="020B0604020202020204" pitchFamily="34" charset="0"/>
              </a:rPr>
              <a:t>a</a:t>
            </a:r>
            <a:r>
              <a:rPr spc="16" dirty="0">
                <a:solidFill>
                  <a:schemeClr val="bg1">
                    <a:lumMod val="50000"/>
                  </a:schemeClr>
                </a:solidFill>
                <a:latin typeface="Arial" panose="020B0604020202020204" pitchFamily="34" charset="0"/>
                <a:cs typeface="Arial" panose="020B0604020202020204" pitchFamily="34" charset="0"/>
              </a:rPr>
              <a:t> </a:t>
            </a:r>
            <a:r>
              <a:rPr spc="36" dirty="0">
                <a:solidFill>
                  <a:schemeClr val="bg1">
                    <a:lumMod val="50000"/>
                  </a:schemeClr>
                </a:solidFill>
                <a:latin typeface="Arial" panose="020B0604020202020204" pitchFamily="34" charset="0"/>
                <a:cs typeface="Arial" panose="020B0604020202020204" pitchFamily="34" charset="0"/>
              </a:rPr>
              <a:t>d</a:t>
            </a:r>
            <a:r>
              <a:rPr dirty="0">
                <a:solidFill>
                  <a:schemeClr val="bg1">
                    <a:lumMod val="50000"/>
                  </a:schemeClr>
                </a:solidFill>
                <a:latin typeface="Arial" panose="020B0604020202020204" pitchFamily="34" charset="0"/>
                <a:cs typeface="Arial" panose="020B0604020202020204" pitchFamily="34" charset="0"/>
              </a:rPr>
              <a:t>e</a:t>
            </a:r>
            <a:r>
              <a:rPr spc="16" dirty="0">
                <a:solidFill>
                  <a:schemeClr val="bg1">
                    <a:lumMod val="50000"/>
                  </a:schemeClr>
                </a:solidFill>
                <a:latin typeface="Arial" panose="020B0604020202020204" pitchFamily="34" charset="0"/>
                <a:cs typeface="Arial" panose="020B0604020202020204" pitchFamily="34" charset="0"/>
              </a:rPr>
              <a:t> </a:t>
            </a:r>
            <a:r>
              <a:rPr lang="es-ES" spc="16" dirty="0">
                <a:solidFill>
                  <a:schemeClr val="bg1">
                    <a:lumMod val="50000"/>
                  </a:schemeClr>
                </a:solidFill>
                <a:latin typeface="Arial" panose="020B0604020202020204" pitchFamily="34" charset="0"/>
                <a:cs typeface="Arial" panose="020B0604020202020204" pitchFamily="34" charset="0"/>
              </a:rPr>
              <a:t>v</a:t>
            </a:r>
            <a:r>
              <a:rPr spc="-14" dirty="0">
                <a:solidFill>
                  <a:schemeClr val="bg1">
                    <a:lumMod val="50000"/>
                  </a:schemeClr>
                </a:solidFill>
                <a:latin typeface="Arial" panose="020B0604020202020204" pitchFamily="34" charset="0"/>
                <a:cs typeface="Arial" panose="020B0604020202020204" pitchFamily="34" charset="0"/>
              </a:rPr>
              <a:t>i</a:t>
            </a:r>
            <a:r>
              <a:rPr spc="-9" dirty="0">
                <a:solidFill>
                  <a:schemeClr val="bg1">
                    <a:lumMod val="50000"/>
                  </a:schemeClr>
                </a:solidFill>
                <a:latin typeface="Arial" panose="020B0604020202020204" pitchFamily="34" charset="0"/>
                <a:cs typeface="Arial" panose="020B0604020202020204" pitchFamily="34" charset="0"/>
              </a:rPr>
              <a:t>l</a:t>
            </a:r>
            <a:r>
              <a:rPr spc="-7" dirty="0">
                <a:solidFill>
                  <a:schemeClr val="bg1">
                    <a:lumMod val="50000"/>
                  </a:schemeClr>
                </a:solidFill>
                <a:latin typeface="Arial" panose="020B0604020202020204" pitchFamily="34" charset="0"/>
                <a:cs typeface="Arial" panose="020B0604020202020204" pitchFamily="34" charset="0"/>
              </a:rPr>
              <a:t>a</a:t>
            </a:r>
            <a:r>
              <a:rPr spc="-16" dirty="0">
                <a:solidFill>
                  <a:schemeClr val="bg1">
                    <a:lumMod val="50000"/>
                  </a:schemeClr>
                </a:solidFill>
                <a:latin typeface="Arial" panose="020B0604020202020204" pitchFamily="34" charset="0"/>
                <a:cs typeface="Arial" panose="020B0604020202020204" pitchFamily="34" charset="0"/>
              </a:rPr>
              <a:t>n</a:t>
            </a:r>
            <a:r>
              <a:rPr spc="-27" dirty="0">
                <a:solidFill>
                  <a:schemeClr val="bg1">
                    <a:lumMod val="50000"/>
                  </a:schemeClr>
                </a:solidFill>
                <a:latin typeface="Arial" panose="020B0604020202020204" pitchFamily="34" charset="0"/>
                <a:cs typeface="Arial" panose="020B0604020202020204" pitchFamily="34" charset="0"/>
              </a:rPr>
              <a:t>t</a:t>
            </a:r>
            <a:r>
              <a:rPr spc="-9" dirty="0">
                <a:solidFill>
                  <a:schemeClr val="bg1">
                    <a:lumMod val="50000"/>
                  </a:schemeClr>
                </a:solidFill>
                <a:latin typeface="Arial" panose="020B0604020202020204" pitchFamily="34" charset="0"/>
                <a:cs typeface="Arial" panose="020B0604020202020204" pitchFamily="34" charset="0"/>
              </a:rPr>
              <a:t>e</a:t>
            </a:r>
            <a:r>
              <a:rPr spc="-11" dirty="0">
                <a:solidFill>
                  <a:schemeClr val="bg1">
                    <a:lumMod val="50000"/>
                  </a:schemeClr>
                </a:solidFill>
                <a:latin typeface="Arial" panose="020B0604020202020204" pitchFamily="34" charset="0"/>
                <a:cs typeface="Arial" panose="020B0604020202020204" pitchFamily="34" charset="0"/>
              </a:rPr>
              <a:t>r</a:t>
            </a:r>
            <a:r>
              <a:rPr spc="18" dirty="0">
                <a:solidFill>
                  <a:schemeClr val="bg1">
                    <a:lumMod val="50000"/>
                  </a:schemeClr>
                </a:solidFill>
                <a:latin typeface="Arial" panose="020B0604020202020204" pitchFamily="34" charset="0"/>
                <a:cs typeface="Arial" panose="020B0604020202020204" pitchFamily="34" charset="0"/>
              </a:rPr>
              <a:t>o</a:t>
            </a:r>
            <a:r>
              <a:rPr dirty="0">
                <a:solidFill>
                  <a:schemeClr val="bg1">
                    <a:lumMod val="50000"/>
                  </a:schemeClr>
                </a:solidFill>
                <a:latin typeface="Arial" panose="020B0604020202020204" pitchFamily="34" charset="0"/>
                <a:cs typeface="Arial" panose="020B0604020202020204" pitchFamily="34" charset="0"/>
              </a:rPr>
              <a:t>l</a:t>
            </a:r>
            <a:r>
              <a:rPr spc="18" dirty="0">
                <a:solidFill>
                  <a:schemeClr val="bg1">
                    <a:lumMod val="50000"/>
                  </a:schemeClr>
                </a:solidFill>
                <a:latin typeface="Arial" panose="020B0604020202020204" pitchFamily="34" charset="0"/>
                <a:cs typeface="Arial" panose="020B0604020202020204" pitchFamily="34" charset="0"/>
              </a:rPr>
              <a:t> </a:t>
            </a:r>
            <a:r>
              <a:rPr b="1" spc="43" dirty="0">
                <a:solidFill>
                  <a:srgbClr val="7F86AF"/>
                </a:solidFill>
                <a:latin typeface="Arial" panose="020B0604020202020204" pitchFamily="34" charset="0"/>
                <a:cs typeface="Arial" panose="020B0604020202020204" pitchFamily="34" charset="0"/>
              </a:rPr>
              <a:t>NO</a:t>
            </a:r>
            <a:r>
              <a:rPr b="1" spc="-23" dirty="0">
                <a:solidFill>
                  <a:schemeClr val="bg1">
                    <a:lumMod val="50000"/>
                  </a:schemeClr>
                </a:solidFill>
                <a:latin typeface="Arial" panose="020B0604020202020204" pitchFamily="34" charset="0"/>
                <a:cs typeface="Arial" panose="020B0604020202020204" pitchFamily="34" charset="0"/>
              </a:rPr>
              <a:t> </a:t>
            </a:r>
            <a:r>
              <a:rPr spc="7" dirty="0">
                <a:solidFill>
                  <a:schemeClr val="bg1">
                    <a:lumMod val="50000"/>
                  </a:schemeClr>
                </a:solidFill>
                <a:latin typeface="Arial" panose="020B0604020202020204" pitchFamily="34" charset="0"/>
                <a:cs typeface="Arial" panose="020B0604020202020204" pitchFamily="34" charset="0"/>
              </a:rPr>
              <a:t>s</a:t>
            </a:r>
            <a:r>
              <a:rPr spc="16" dirty="0">
                <a:solidFill>
                  <a:schemeClr val="bg1">
                    <a:lumMod val="50000"/>
                  </a:schemeClr>
                </a:solidFill>
                <a:latin typeface="Arial" panose="020B0604020202020204" pitchFamily="34" charset="0"/>
                <a:cs typeface="Arial" panose="020B0604020202020204" pitchFamily="34" charset="0"/>
              </a:rPr>
              <a:t>e </a:t>
            </a:r>
            <a:r>
              <a:rPr spc="2" dirty="0">
                <a:solidFill>
                  <a:schemeClr val="bg1">
                    <a:lumMod val="50000"/>
                  </a:schemeClr>
                </a:solidFill>
                <a:latin typeface="Arial" panose="020B0604020202020204" pitchFamily="34" charset="0"/>
                <a:cs typeface="Arial" panose="020B0604020202020204" pitchFamily="34" charset="0"/>
              </a:rPr>
              <a:t>a</a:t>
            </a:r>
            <a:r>
              <a:rPr spc="20" dirty="0">
                <a:solidFill>
                  <a:schemeClr val="bg1">
                    <a:lumMod val="50000"/>
                  </a:schemeClr>
                </a:solidFill>
                <a:latin typeface="Arial" panose="020B0604020202020204" pitchFamily="34" charset="0"/>
                <a:cs typeface="Arial" panose="020B0604020202020204" pitchFamily="34" charset="0"/>
              </a:rPr>
              <a:t>so</a:t>
            </a:r>
            <a:r>
              <a:rPr spc="39" dirty="0">
                <a:solidFill>
                  <a:schemeClr val="bg1">
                    <a:lumMod val="50000"/>
                  </a:schemeClr>
                </a:solidFill>
                <a:latin typeface="Arial" panose="020B0604020202020204" pitchFamily="34" charset="0"/>
                <a:cs typeface="Arial" panose="020B0604020202020204" pitchFamily="34" charset="0"/>
              </a:rPr>
              <a:t>c</a:t>
            </a:r>
            <a:r>
              <a:rPr spc="-7" dirty="0">
                <a:solidFill>
                  <a:schemeClr val="bg1">
                    <a:lumMod val="50000"/>
                  </a:schemeClr>
                </a:solidFill>
                <a:latin typeface="Arial" panose="020B0604020202020204" pitchFamily="34" charset="0"/>
                <a:cs typeface="Arial" panose="020B0604020202020204" pitchFamily="34" charset="0"/>
              </a:rPr>
              <a:t>i</a:t>
            </a:r>
            <a:r>
              <a:rPr dirty="0">
                <a:solidFill>
                  <a:schemeClr val="bg1">
                    <a:lumMod val="50000"/>
                  </a:schemeClr>
                </a:solidFill>
                <a:latin typeface="Arial" panose="020B0604020202020204" pitchFamily="34" charset="0"/>
                <a:cs typeface="Arial" panose="020B0604020202020204" pitchFamily="34" charset="0"/>
              </a:rPr>
              <a:t>a </a:t>
            </a:r>
            <a:r>
              <a:rPr spc="45" dirty="0">
                <a:solidFill>
                  <a:schemeClr val="bg1">
                    <a:lumMod val="50000"/>
                  </a:schemeClr>
                </a:solidFill>
                <a:latin typeface="Arial" panose="020B0604020202020204" pitchFamily="34" charset="0"/>
                <a:cs typeface="Arial" panose="020B0604020202020204" pitchFamily="34" charset="0"/>
              </a:rPr>
              <a:t>c</a:t>
            </a:r>
            <a:r>
              <a:rPr spc="18" dirty="0">
                <a:solidFill>
                  <a:schemeClr val="bg1">
                    <a:lumMod val="50000"/>
                  </a:schemeClr>
                </a:solidFill>
                <a:latin typeface="Arial" panose="020B0604020202020204" pitchFamily="34" charset="0"/>
                <a:cs typeface="Arial" panose="020B0604020202020204" pitchFamily="34" charset="0"/>
              </a:rPr>
              <a:t>o</a:t>
            </a:r>
            <a:r>
              <a:rPr dirty="0">
                <a:solidFill>
                  <a:schemeClr val="bg1">
                    <a:lumMod val="50000"/>
                  </a:schemeClr>
                </a:solidFill>
                <a:latin typeface="Arial" panose="020B0604020202020204" pitchFamily="34" charset="0"/>
                <a:cs typeface="Arial" panose="020B0604020202020204" pitchFamily="34" charset="0"/>
              </a:rPr>
              <a:t>n</a:t>
            </a:r>
            <a:r>
              <a:rPr spc="16" dirty="0">
                <a:solidFill>
                  <a:schemeClr val="bg1">
                    <a:lumMod val="50000"/>
                  </a:schemeClr>
                </a:solidFill>
                <a:latin typeface="Arial" panose="020B0604020202020204" pitchFamily="34" charset="0"/>
                <a:cs typeface="Arial" panose="020B0604020202020204" pitchFamily="34" charset="0"/>
              </a:rPr>
              <a:t> </a:t>
            </a:r>
            <a:r>
              <a:rPr spc="-11" dirty="0">
                <a:solidFill>
                  <a:schemeClr val="bg1">
                    <a:lumMod val="50000"/>
                  </a:schemeClr>
                </a:solidFill>
                <a:latin typeface="Arial" panose="020B0604020202020204" pitchFamily="34" charset="0"/>
                <a:cs typeface="Arial" panose="020B0604020202020204" pitchFamily="34" charset="0"/>
              </a:rPr>
              <a:t>un</a:t>
            </a:r>
            <a:r>
              <a:rPr dirty="0">
                <a:solidFill>
                  <a:schemeClr val="bg1">
                    <a:lumMod val="50000"/>
                  </a:schemeClr>
                </a:solidFill>
                <a:latin typeface="Arial" panose="020B0604020202020204" pitchFamily="34" charset="0"/>
                <a:cs typeface="Arial" panose="020B0604020202020204" pitchFamily="34" charset="0"/>
              </a:rPr>
              <a:t>a</a:t>
            </a:r>
            <a:r>
              <a:rPr spc="16" dirty="0">
                <a:solidFill>
                  <a:schemeClr val="bg1">
                    <a:lumMod val="50000"/>
                  </a:schemeClr>
                </a:solidFill>
                <a:latin typeface="Arial" panose="020B0604020202020204" pitchFamily="34" charset="0"/>
                <a:cs typeface="Arial" panose="020B0604020202020204" pitchFamily="34" charset="0"/>
              </a:rPr>
              <a:t> </a:t>
            </a:r>
            <a:r>
              <a:rPr lang="es-ES" spc="36" dirty="0">
                <a:solidFill>
                  <a:schemeClr val="bg1">
                    <a:lumMod val="50000"/>
                  </a:schemeClr>
                </a:solidFill>
                <a:latin typeface="Arial" panose="020B0604020202020204" pitchFamily="34" charset="0"/>
                <a:cs typeface="Arial" panose="020B0604020202020204" pitchFamily="34" charset="0"/>
              </a:rPr>
              <a:t>alteración de</a:t>
            </a:r>
            <a:r>
              <a:rPr spc="16" dirty="0">
                <a:solidFill>
                  <a:schemeClr val="bg1">
                    <a:lumMod val="50000"/>
                  </a:schemeClr>
                </a:solidFill>
                <a:latin typeface="Arial" panose="020B0604020202020204" pitchFamily="34" charset="0"/>
                <a:cs typeface="Arial" panose="020B0604020202020204" pitchFamily="34" charset="0"/>
              </a:rPr>
              <a:t> </a:t>
            </a:r>
            <a:r>
              <a:rPr spc="-11" dirty="0">
                <a:solidFill>
                  <a:schemeClr val="bg1">
                    <a:lumMod val="50000"/>
                  </a:schemeClr>
                </a:solidFill>
                <a:latin typeface="Arial" panose="020B0604020202020204" pitchFamily="34" charset="0"/>
                <a:cs typeface="Arial" panose="020B0604020202020204" pitchFamily="34" charset="0"/>
              </a:rPr>
              <a:t>i</a:t>
            </a:r>
            <a:r>
              <a:rPr spc="-16" dirty="0">
                <a:solidFill>
                  <a:schemeClr val="bg1">
                    <a:lumMod val="50000"/>
                  </a:schemeClr>
                </a:solidFill>
                <a:latin typeface="Arial" panose="020B0604020202020204" pitchFamily="34" charset="0"/>
                <a:cs typeface="Arial" panose="020B0604020202020204" pitchFamily="34" charset="0"/>
              </a:rPr>
              <a:t>n</a:t>
            </a:r>
            <a:r>
              <a:rPr spc="-27" dirty="0">
                <a:solidFill>
                  <a:schemeClr val="bg1">
                    <a:lumMod val="50000"/>
                  </a:schemeClr>
                </a:solidFill>
                <a:latin typeface="Arial" panose="020B0604020202020204" pitchFamily="34" charset="0"/>
                <a:cs typeface="Arial" panose="020B0604020202020204" pitchFamily="34" charset="0"/>
              </a:rPr>
              <a:t>t</a:t>
            </a:r>
            <a:r>
              <a:rPr spc="-9" dirty="0">
                <a:solidFill>
                  <a:schemeClr val="bg1">
                    <a:lumMod val="50000"/>
                  </a:schemeClr>
                </a:solidFill>
                <a:latin typeface="Arial" panose="020B0604020202020204" pitchFamily="34" charset="0"/>
                <a:cs typeface="Arial" panose="020B0604020202020204" pitchFamily="34" charset="0"/>
              </a:rPr>
              <a:t>e</a:t>
            </a:r>
            <a:r>
              <a:rPr spc="27" dirty="0">
                <a:solidFill>
                  <a:schemeClr val="bg1">
                    <a:lumMod val="50000"/>
                  </a:schemeClr>
                </a:solidFill>
                <a:latin typeface="Arial" panose="020B0604020202020204" pitchFamily="34" charset="0"/>
                <a:cs typeface="Arial" panose="020B0604020202020204" pitchFamily="34" charset="0"/>
              </a:rPr>
              <a:t>r</a:t>
            </a:r>
            <a:r>
              <a:rPr spc="2" dirty="0">
                <a:solidFill>
                  <a:schemeClr val="bg1">
                    <a:lumMod val="50000"/>
                  </a:schemeClr>
                </a:solidFill>
                <a:latin typeface="Arial" panose="020B0604020202020204" pitchFamily="34" charset="0"/>
                <a:cs typeface="Arial" panose="020B0604020202020204" pitchFamily="34" charset="0"/>
              </a:rPr>
              <a:t>v</a:t>
            </a:r>
            <a:r>
              <a:rPr spc="-7" dirty="0">
                <a:solidFill>
                  <a:schemeClr val="bg1">
                    <a:lumMod val="50000"/>
                  </a:schemeClr>
                </a:solidFill>
                <a:latin typeface="Arial" panose="020B0604020202020204" pitchFamily="34" charset="0"/>
                <a:cs typeface="Arial" panose="020B0604020202020204" pitchFamily="34" charset="0"/>
              </a:rPr>
              <a:t>a</a:t>
            </a:r>
            <a:r>
              <a:rPr spc="-9" dirty="0">
                <a:solidFill>
                  <a:schemeClr val="bg1">
                    <a:lumMod val="50000"/>
                  </a:schemeClr>
                </a:solidFill>
                <a:latin typeface="Arial" panose="020B0604020202020204" pitchFamily="34" charset="0"/>
                <a:cs typeface="Arial" panose="020B0604020202020204" pitchFamily="34" charset="0"/>
              </a:rPr>
              <a:t>l</a:t>
            </a:r>
            <a:r>
              <a:rPr spc="27" dirty="0">
                <a:solidFill>
                  <a:schemeClr val="bg1">
                    <a:lumMod val="50000"/>
                  </a:schemeClr>
                </a:solidFill>
                <a:latin typeface="Arial" panose="020B0604020202020204" pitchFamily="34" charset="0"/>
                <a:cs typeface="Arial" panose="020B0604020202020204" pitchFamily="34" charset="0"/>
              </a:rPr>
              <a:t>o</a:t>
            </a:r>
            <a:r>
              <a:rPr spc="16" dirty="0">
                <a:solidFill>
                  <a:schemeClr val="bg1">
                    <a:lumMod val="50000"/>
                  </a:schemeClr>
                </a:solidFill>
                <a:latin typeface="Arial" panose="020B0604020202020204" pitchFamily="34" charset="0"/>
                <a:cs typeface="Arial" panose="020B0604020202020204" pitchFamily="34" charset="0"/>
              </a:rPr>
              <a:t> </a:t>
            </a:r>
            <a:r>
              <a:rPr spc="84" dirty="0">
                <a:solidFill>
                  <a:schemeClr val="bg1">
                    <a:lumMod val="50000"/>
                  </a:schemeClr>
                </a:solidFill>
                <a:latin typeface="Arial" panose="020B0604020202020204" pitchFamily="34" charset="0"/>
                <a:cs typeface="Arial" panose="020B0604020202020204" pitchFamily="34" charset="0"/>
              </a:rPr>
              <a:t>Q</a:t>
            </a:r>
            <a:r>
              <a:rPr spc="-30" dirty="0">
                <a:solidFill>
                  <a:schemeClr val="bg1">
                    <a:lumMod val="50000"/>
                  </a:schemeClr>
                </a:solidFill>
                <a:latin typeface="Arial" panose="020B0604020202020204" pitchFamily="34" charset="0"/>
                <a:cs typeface="Arial" panose="020B0604020202020204" pitchFamily="34" charset="0"/>
              </a:rPr>
              <a:t>T</a:t>
            </a:r>
            <a:r>
              <a:rPr lang="es-ES" spc="-7" baseline="30651" dirty="0">
                <a:solidFill>
                  <a:schemeClr val="bg1">
                    <a:lumMod val="50000"/>
                  </a:schemeClr>
                </a:solidFill>
                <a:latin typeface="Arial" panose="020B0604020202020204" pitchFamily="34" charset="0"/>
                <a:cs typeface="Arial" panose="020B0604020202020204" pitchFamily="34" charset="0"/>
              </a:rPr>
              <a:t>1</a:t>
            </a:r>
            <a:endParaRPr baseline="30651" dirty="0">
              <a:solidFill>
                <a:schemeClr val="bg1">
                  <a:lumMod val="50000"/>
                </a:schemeClr>
              </a:solidFill>
              <a:latin typeface="Arial" panose="020B0604020202020204" pitchFamily="34" charset="0"/>
              <a:cs typeface="Arial" panose="020B0604020202020204" pitchFamily="34" charset="0"/>
            </a:endParaRPr>
          </a:p>
        </p:txBody>
      </p:sp>
      <p:sp>
        <p:nvSpPr>
          <p:cNvPr id="17" name="TextBox 3">
            <a:extLst>
              <a:ext uri="{FF2B5EF4-FFF2-40B4-BE49-F238E27FC236}">
                <a16:creationId xmlns:a16="http://schemas.microsoft.com/office/drawing/2014/main" id="{3BE93780-6FFF-4CC2-B8D9-338FAE36F354}"/>
              </a:ext>
            </a:extLst>
          </p:cNvPr>
          <p:cNvSpPr txBox="1"/>
          <p:nvPr/>
        </p:nvSpPr>
        <p:spPr>
          <a:xfrm>
            <a:off x="10163770" y="5833233"/>
            <a:ext cx="1369100" cy="268517"/>
          </a:xfrm>
          <a:prstGeom prst="rect">
            <a:avLst/>
          </a:prstGeom>
          <a:noFill/>
        </p:spPr>
        <p:txBody>
          <a:bodyPr wrap="square" tIns="72000" bIns="72000" rtlCol="0">
            <a:spAutoFit/>
          </a:bodyPr>
          <a:lstStyle/>
          <a:p>
            <a:r>
              <a:rPr lang="es-ES" sz="800" dirty="0">
                <a:solidFill>
                  <a:schemeClr val="bg1">
                    <a:lumMod val="50000"/>
                  </a:schemeClr>
                </a:solidFill>
              </a:rPr>
              <a:t>ECG: Electrocardiograma</a:t>
            </a:r>
          </a:p>
        </p:txBody>
      </p:sp>
    </p:spTree>
    <p:extLst>
      <p:ext uri="{BB962C8B-B14F-4D97-AF65-F5344CB8AC3E}">
        <p14:creationId xmlns:p14="http://schemas.microsoft.com/office/powerpoint/2010/main" val="3234949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B67294-C1DA-754E-8DFA-4528CFF984A4}"/>
              </a:ext>
            </a:extLst>
          </p:cNvPr>
          <p:cNvSpPr>
            <a:spLocks noGrp="1"/>
          </p:cNvSpPr>
          <p:nvPr>
            <p:ph type="title"/>
          </p:nvPr>
        </p:nvSpPr>
        <p:spPr/>
        <p:txBody>
          <a:bodyPr/>
          <a:lstStyle/>
          <a:p>
            <a:r>
              <a:rPr lang="es-ES" dirty="0">
                <a:solidFill>
                  <a:schemeClr val="tx1">
                    <a:lumMod val="65000"/>
                    <a:lumOff val="35000"/>
                  </a:schemeClr>
                </a:solidFill>
              </a:rPr>
              <a:t>ELLIPTA: Evidencia clínica</a:t>
            </a:r>
          </a:p>
        </p:txBody>
      </p:sp>
      <p:pic>
        <p:nvPicPr>
          <p:cNvPr id="8" name="Picture 7">
            <a:extLst>
              <a:ext uri="{FF2B5EF4-FFF2-40B4-BE49-F238E27FC236}">
                <a16:creationId xmlns:a16="http://schemas.microsoft.com/office/drawing/2014/main" id="{E4E3BB0F-E3BD-ED42-8C6A-DCC79D148465}"/>
              </a:ext>
            </a:extLst>
          </p:cNvPr>
          <p:cNvPicPr>
            <a:picLocks noChangeAspect="1"/>
          </p:cNvPicPr>
          <p:nvPr/>
        </p:nvPicPr>
        <p:blipFill rotWithShape="1">
          <a:blip r:embed="rId3"/>
          <a:srcRect l="1151" t="62893" r="62237" b="28573"/>
          <a:stretch/>
        </p:blipFill>
        <p:spPr>
          <a:xfrm>
            <a:off x="-310337" y="5003034"/>
            <a:ext cx="4084156" cy="774112"/>
          </a:xfrm>
          <a:prstGeom prst="rect">
            <a:avLst/>
          </a:prstGeom>
        </p:spPr>
      </p:pic>
      <p:pic>
        <p:nvPicPr>
          <p:cNvPr id="4" name="Picture 3">
            <a:extLst>
              <a:ext uri="{FF2B5EF4-FFF2-40B4-BE49-F238E27FC236}">
                <a16:creationId xmlns:a16="http://schemas.microsoft.com/office/drawing/2014/main" id="{733A4B4C-19A5-433C-9F07-D779982D9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41" y="2504058"/>
            <a:ext cx="1802387" cy="22548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CC6647D-E62A-467D-ADA9-88A149698C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028" y="2530019"/>
            <a:ext cx="1802387" cy="2254816"/>
          </a:xfrm>
          <a:prstGeom prst="rect">
            <a:avLst/>
          </a:prstGeom>
          <a:ln>
            <a:noFill/>
          </a:ln>
          <a:effectLst>
            <a:outerShdw blurRad="292100" dist="139700" dir="2700000" algn="tl" rotWithShape="0">
              <a:srgbClr val="333333">
                <a:alpha val="65000"/>
              </a:srgbClr>
            </a:outerShdw>
          </a:effectLst>
        </p:spPr>
      </p:pic>
      <p:pic>
        <p:nvPicPr>
          <p:cNvPr id="9" name="Picture 8" descr="Diagram&#10;&#10;Description automatically generated">
            <a:extLst>
              <a:ext uri="{FF2B5EF4-FFF2-40B4-BE49-F238E27FC236}">
                <a16:creationId xmlns:a16="http://schemas.microsoft.com/office/drawing/2014/main" id="{CC18F797-C392-49A5-84C7-B3BE11592C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007" b="99023" l="9883" r="89950">
                        <a14:foregroundMark x1="42714" y1="55375" x2="42714" y2="55375"/>
                        <a14:foregroundMark x1="31323" y1="46580" x2="29983" y2="46580"/>
                        <a14:foregroundMark x1="29313" y1="48534" x2="34841" y2="71987"/>
                        <a14:foregroundMark x1="34841" y1="71987" x2="35678" y2="49674"/>
                        <a14:foregroundMark x1="35678" y1="49674" x2="38861" y2="69218"/>
                        <a14:foregroundMark x1="38861" y1="69218" x2="45059" y2="40065"/>
                        <a14:foregroundMark x1="36348" y1="30619" x2="27136" y2="47068"/>
                        <a14:foregroundMark x1="27136" y1="47068" x2="26298" y2="78176"/>
                        <a14:foregroundMark x1="26298" y1="78176" x2="37688" y2="89739"/>
                        <a14:foregroundMark x1="37688" y1="89739" x2="51926" y2="91857"/>
                        <a14:foregroundMark x1="51926" y1="91857" x2="64322" y2="86482"/>
                        <a14:foregroundMark x1="64322" y1="86482" x2="66332" y2="71336"/>
                        <a14:foregroundMark x1="66332" y1="71336" x2="62814" y2="68078"/>
                        <a14:foregroundMark x1="26968" y1="18241" x2="41374" y2="14495"/>
                        <a14:foregroundMark x1="41374" y1="14495" x2="69347" y2="18241"/>
                        <a14:foregroundMark x1="69347" y1="18241" x2="72194" y2="19218"/>
                        <a14:foregroundMark x1="38358" y1="14332" x2="64154" y2="14332"/>
                        <a14:foregroundMark x1="29983" y1="36808" x2="32998" y2="54397"/>
                        <a14:foregroundMark x1="32998" y1="54397" x2="32998" y2="42020"/>
                        <a14:foregroundMark x1="36013" y1="46580" x2="48409" y2="56026"/>
                        <a14:foregroundMark x1="47739" y1="57655" x2="47739" y2="79153"/>
                        <a14:foregroundMark x1="48409" y1="78502" x2="70687" y2="79479"/>
                        <a14:foregroundMark x1="70687" y1="79479" x2="72194" y2="78502"/>
                        <a14:foregroundMark x1="64489" y1="93811" x2="36181" y2="95277"/>
                        <a14:foregroundMark x1="36181" y1="95277" x2="34338" y2="94463"/>
                        <a14:foregroundMark x1="29648" y1="98697" x2="46734" y2="99349"/>
                        <a14:foregroundMark x1="46734" y1="99349" x2="62312" y2="99023"/>
                        <a14:foregroundMark x1="62312" y1="99023" x2="66499" y2="99023"/>
                      </a14:backgroundRemoval>
                    </a14:imgEffect>
                  </a14:imgLayer>
                </a14:imgProps>
              </a:ext>
              <a:ext uri="{28A0092B-C50C-407E-A947-70E740481C1C}">
                <a14:useLocalDpi xmlns:a14="http://schemas.microsoft.com/office/drawing/2010/main" val="0"/>
              </a:ext>
            </a:extLst>
          </a:blip>
          <a:srcRect t="10474"/>
          <a:stretch/>
        </p:blipFill>
        <p:spPr>
          <a:xfrm>
            <a:off x="4226015" y="2530019"/>
            <a:ext cx="2420700" cy="2228855"/>
          </a:xfrm>
          <a:prstGeom prst="rect">
            <a:avLst/>
          </a:prstGeom>
          <a:ln>
            <a:noFill/>
          </a:ln>
          <a:effectLst>
            <a:outerShdw blurRad="292100" dist="139700" dir="2700000" algn="tl" rotWithShape="0">
              <a:srgbClr val="333333">
                <a:alpha val="65000"/>
              </a:srgbClr>
            </a:outerShdw>
          </a:effectLst>
        </p:spPr>
      </p:pic>
      <p:pic>
        <p:nvPicPr>
          <p:cNvPr id="15" name="Picture 14" descr="Diagram&#10;&#10;Description automatically generated">
            <a:extLst>
              <a:ext uri="{FF2B5EF4-FFF2-40B4-BE49-F238E27FC236}">
                <a16:creationId xmlns:a16="http://schemas.microsoft.com/office/drawing/2014/main" id="{67488890-C5D3-4842-96F6-F515322DAB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0842" y="2337733"/>
            <a:ext cx="2420700" cy="2608550"/>
          </a:xfrm>
          <a:prstGeom prst="rect">
            <a:avLst/>
          </a:prstGeom>
          <a:ln>
            <a:noFill/>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C8CE4BD7-08CC-44D8-B28B-C9C28812190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356"/>
          <a:stretch/>
        </p:blipFill>
        <p:spPr bwMode="auto">
          <a:xfrm>
            <a:off x="9571749" y="2325036"/>
            <a:ext cx="2561568" cy="2414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8C585A3-46E8-4382-A8C5-B05685DD1C06}"/>
              </a:ext>
            </a:extLst>
          </p:cNvPr>
          <p:cNvPicPr>
            <a:picLocks noChangeAspect="1"/>
          </p:cNvPicPr>
          <p:nvPr/>
        </p:nvPicPr>
        <p:blipFill rotWithShape="1">
          <a:blip r:embed="rId3"/>
          <a:srcRect l="46805" t="62171" r="1060" b="29268"/>
          <a:stretch/>
        </p:blipFill>
        <p:spPr>
          <a:xfrm>
            <a:off x="4282881" y="5000579"/>
            <a:ext cx="5815739" cy="776567"/>
          </a:xfrm>
          <a:prstGeom prst="rect">
            <a:avLst/>
          </a:prstGeom>
        </p:spPr>
      </p:pic>
      <p:grpSp>
        <p:nvGrpSpPr>
          <p:cNvPr id="17" name="Group 16">
            <a:extLst>
              <a:ext uri="{FF2B5EF4-FFF2-40B4-BE49-F238E27FC236}">
                <a16:creationId xmlns:a16="http://schemas.microsoft.com/office/drawing/2014/main" id="{B206EBA4-62A4-42EC-91AD-F875C41B5656}"/>
              </a:ext>
            </a:extLst>
          </p:cNvPr>
          <p:cNvGrpSpPr/>
          <p:nvPr/>
        </p:nvGrpSpPr>
        <p:grpSpPr>
          <a:xfrm>
            <a:off x="9730623" y="5092861"/>
            <a:ext cx="2461377" cy="586104"/>
            <a:chOff x="8870471" y="4858785"/>
            <a:chExt cx="1924942" cy="547222"/>
          </a:xfrm>
        </p:grpSpPr>
        <p:pic>
          <p:nvPicPr>
            <p:cNvPr id="18" name="Picture 17">
              <a:extLst>
                <a:ext uri="{FF2B5EF4-FFF2-40B4-BE49-F238E27FC236}">
                  <a16:creationId xmlns:a16="http://schemas.microsoft.com/office/drawing/2014/main" id="{B6D53AAE-6E66-46F3-A8C1-ABCF03D2BD6E}"/>
                </a:ext>
              </a:extLst>
            </p:cNvPr>
            <p:cNvPicPr>
              <a:picLocks noChangeAspect="1"/>
            </p:cNvPicPr>
            <p:nvPr/>
          </p:nvPicPr>
          <p:blipFill rotWithShape="1">
            <a:blip r:embed="rId10"/>
            <a:srcRect t="22745" b="18677"/>
            <a:stretch/>
          </p:blipFill>
          <p:spPr>
            <a:xfrm>
              <a:off x="9077422" y="4950383"/>
              <a:ext cx="1717991" cy="455624"/>
            </a:xfrm>
            <a:prstGeom prst="rect">
              <a:avLst/>
            </a:prstGeom>
          </p:spPr>
        </p:pic>
        <p:sp>
          <p:nvSpPr>
            <p:cNvPr id="19" name="Rectangle 18">
              <a:extLst>
                <a:ext uri="{FF2B5EF4-FFF2-40B4-BE49-F238E27FC236}">
                  <a16:creationId xmlns:a16="http://schemas.microsoft.com/office/drawing/2014/main" id="{C96D2D67-C699-4841-854F-23220760657C}"/>
                </a:ext>
              </a:extLst>
            </p:cNvPr>
            <p:cNvSpPr/>
            <p:nvPr/>
          </p:nvSpPr>
          <p:spPr>
            <a:xfrm>
              <a:off x="8870471" y="4858785"/>
              <a:ext cx="333657" cy="430724"/>
            </a:xfrm>
            <a:prstGeom prst="rect">
              <a:avLst/>
            </a:prstGeom>
          </p:spPr>
          <p:txBody>
            <a:bodyPr wrap="square">
              <a:spAutoFit/>
            </a:bodyPr>
            <a:lstStyle/>
            <a:p>
              <a:r>
                <a:rPr lang="es-ES_tradnl" sz="2400" dirty="0">
                  <a:latin typeface="Arial" panose="020B0604020202020204" pitchFamily="34" charset="0"/>
                  <a:cs typeface="Arial" panose="020B0604020202020204" pitchFamily="34" charset="0"/>
                </a:rPr>
                <a:t>▼</a:t>
              </a:r>
              <a:endParaRPr lang="es-ES_tradnl" sz="2400" dirty="0"/>
            </a:p>
          </p:txBody>
        </p:sp>
      </p:grpSp>
    </p:spTree>
    <p:extLst>
      <p:ext uri="{BB962C8B-B14F-4D97-AF65-F5344CB8AC3E}">
        <p14:creationId xmlns:p14="http://schemas.microsoft.com/office/powerpoint/2010/main" val="1981732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0B9AD25-350B-40C1-BEBD-C6096C8782FC}"/>
              </a:ext>
            </a:extLst>
          </p:cNvPr>
          <p:cNvSpPr txBox="1">
            <a:spLocks noChangeArrowheads="1"/>
          </p:cNvSpPr>
          <p:nvPr/>
        </p:nvSpPr>
        <p:spPr bwMode="auto">
          <a:xfrm>
            <a:off x="776961" y="1310581"/>
            <a:ext cx="10466807" cy="4620483"/>
          </a:xfrm>
          <a:prstGeom prst="rect">
            <a:avLst/>
          </a:prstGeom>
          <a:solidFill>
            <a:schemeClr val="bg1"/>
          </a:solidFill>
        </p:spPr>
        <p:txBody>
          <a:bodyPr vert="horz" lIns="91440" tIns="45720" rIns="91440" bIns="45720" rtlCol="0" anchor="t">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eaLnBrk="1" hangingPunct="1">
              <a:spcBef>
                <a:spcPct val="0"/>
              </a:spcBef>
              <a:spcAft>
                <a:spcPts val="900"/>
              </a:spcAft>
              <a:buClr>
                <a:srgbClr val="E1CAB7"/>
              </a:buClr>
              <a:buFont typeface="Arial" panose="020B0604020202020204" pitchFamily="34" charset="0"/>
              <a:buChar char="•"/>
            </a:pPr>
            <a:r>
              <a:rPr lang="es-ES_tradnl" altLang="es-ES_tradnl" sz="2000" dirty="0">
                <a:solidFill>
                  <a:schemeClr val="bg1">
                    <a:lumMod val="50000"/>
                  </a:schemeClr>
                </a:solidFill>
                <a:latin typeface="+mn-lt"/>
                <a:ea typeface="+mn-ea"/>
                <a:cs typeface="Arial" panose="020B0604020202020204" pitchFamily="34" charset="0"/>
              </a:rPr>
              <a:t>Los sistemas de polvo seco son pequeños, portátiles, no contienen gases propelentes y se activan con la inspiración, lo que comporta una gran ventaja</a:t>
            </a:r>
            <a:r>
              <a:rPr lang="es-ES" altLang="es-ES_tradnl" sz="2000" dirty="0">
                <a:solidFill>
                  <a:schemeClr val="bg1">
                    <a:lumMod val="50000"/>
                  </a:schemeClr>
                </a:solidFill>
                <a:latin typeface="+mn-lt"/>
                <a:ea typeface="+mn-ea"/>
                <a:cs typeface="Arial" panose="020B0604020202020204" pitchFamily="34" charset="0"/>
              </a:rPr>
              <a:t>.</a:t>
            </a:r>
            <a:r>
              <a:rPr lang="es-ES" altLang="es-ES_tradnl" sz="2000" baseline="30000" dirty="0">
                <a:solidFill>
                  <a:schemeClr val="bg1">
                    <a:lumMod val="50000"/>
                  </a:schemeClr>
                </a:solidFill>
                <a:latin typeface="+mn-lt"/>
                <a:ea typeface="+mn-ea"/>
                <a:cs typeface="Arial" panose="020B0604020202020204" pitchFamily="34" charset="0"/>
              </a:rPr>
              <a:t>1</a:t>
            </a:r>
          </a:p>
          <a:p>
            <a:pPr marL="342900" indent="-342900" eaLnBrk="1" hangingPunct="1">
              <a:spcBef>
                <a:spcPct val="0"/>
              </a:spcBef>
              <a:spcAft>
                <a:spcPts val="900"/>
              </a:spcAft>
              <a:buClr>
                <a:srgbClr val="E1CAB7"/>
              </a:buClr>
              <a:buFont typeface="Arial" panose="020B0604020202020204" pitchFamily="34" charset="0"/>
              <a:buChar char="•"/>
            </a:pPr>
            <a:r>
              <a:rPr lang="es-ES" altLang="es-ES_tradnl" sz="2000" dirty="0">
                <a:solidFill>
                  <a:schemeClr val="bg1">
                    <a:lumMod val="50000"/>
                  </a:schemeClr>
                </a:solidFill>
                <a:latin typeface="+mn-lt"/>
                <a:ea typeface="+mn-ea"/>
                <a:cs typeface="Arial" panose="020B0604020202020204" pitchFamily="34" charset="0"/>
              </a:rPr>
              <a:t>La gran mayoría de los pacientes (99,7%), incluso con obstrucción grave puede usar Ellipta de forma eficaz.</a:t>
            </a:r>
            <a:r>
              <a:rPr lang="es-ES" altLang="es-ES_tradnl" sz="2000" baseline="30000" dirty="0">
                <a:solidFill>
                  <a:schemeClr val="bg1">
                    <a:lumMod val="50000"/>
                  </a:schemeClr>
                </a:solidFill>
                <a:latin typeface="+mn-lt"/>
                <a:ea typeface="+mn-ea"/>
                <a:cs typeface="Arial" panose="020B0604020202020204" pitchFamily="34" charset="0"/>
              </a:rPr>
              <a:t>2</a:t>
            </a:r>
          </a:p>
          <a:p>
            <a:pPr marL="342900" indent="-342900" eaLnBrk="1" hangingPunct="1">
              <a:spcBef>
                <a:spcPct val="0"/>
              </a:spcBef>
              <a:spcAft>
                <a:spcPts val="900"/>
              </a:spcAft>
              <a:buClr>
                <a:srgbClr val="E1CAB7"/>
              </a:buClr>
              <a:buFont typeface="Arial" panose="020B0604020202020204" pitchFamily="34" charset="0"/>
              <a:buChar char="•"/>
            </a:pPr>
            <a:r>
              <a:rPr lang="es-ES_tradnl" altLang="es-ES_tradnl" sz="2000" dirty="0">
                <a:solidFill>
                  <a:schemeClr val="bg1">
                    <a:lumMod val="50000"/>
                  </a:schemeClr>
                </a:solidFill>
                <a:latin typeface="+mn-lt"/>
                <a:ea typeface="+mn-ea"/>
                <a:cs typeface="Arial" panose="020B0604020202020204" pitchFamily="34" charset="0"/>
              </a:rPr>
              <a:t>El uso de MDI con cámara hace que no sea necesaria la coordinación entre la pulsación y la inhalación, sin embargo se requiere de una correcta supervisión y medidas de higiene.</a:t>
            </a:r>
            <a:r>
              <a:rPr lang="es-ES_tradnl" altLang="es-ES_tradnl" sz="2000" baseline="30000" dirty="0">
                <a:solidFill>
                  <a:schemeClr val="bg1">
                    <a:lumMod val="50000"/>
                  </a:schemeClr>
                </a:solidFill>
                <a:latin typeface="+mn-lt"/>
                <a:ea typeface="+mn-ea"/>
                <a:cs typeface="Arial" panose="020B0604020202020204" pitchFamily="34" charset="0"/>
              </a:rPr>
              <a:t>1</a:t>
            </a:r>
          </a:p>
          <a:p>
            <a:pPr marL="342900" indent="-342900" eaLnBrk="1" hangingPunct="1">
              <a:spcBef>
                <a:spcPct val="0"/>
              </a:spcBef>
              <a:spcAft>
                <a:spcPts val="900"/>
              </a:spcAft>
              <a:buClr>
                <a:srgbClr val="E1CAB7"/>
              </a:buClr>
              <a:buFont typeface="Arial" panose="020B0604020202020204" pitchFamily="34" charset="0"/>
              <a:buChar char="•"/>
            </a:pPr>
            <a:r>
              <a:rPr lang="es-ES" altLang="es-ES_tradnl" sz="2000" dirty="0">
                <a:solidFill>
                  <a:schemeClr val="bg1">
                    <a:lumMod val="50000"/>
                  </a:schemeClr>
                </a:solidFill>
                <a:latin typeface="+mn-lt"/>
                <a:ea typeface="+mn-ea"/>
                <a:cs typeface="Arial" panose="020B0604020202020204" pitchFamily="34" charset="0"/>
              </a:rPr>
              <a:t>El tratamiento de la epoc y asma es clave para evitar complicaciones en un entorno COVID19.</a:t>
            </a:r>
            <a:r>
              <a:rPr lang="es-ES" altLang="es-ES_tradnl" sz="2000" baseline="30000" dirty="0">
                <a:solidFill>
                  <a:schemeClr val="bg1">
                    <a:lumMod val="50000"/>
                  </a:schemeClr>
                </a:solidFill>
                <a:latin typeface="+mn-lt"/>
                <a:ea typeface="+mn-ea"/>
                <a:cs typeface="Arial" panose="020B0604020202020204" pitchFamily="34" charset="0"/>
              </a:rPr>
              <a:t>3,4</a:t>
            </a:r>
            <a:r>
              <a:rPr lang="es-ES" altLang="es-ES_tradnl" sz="2000" dirty="0">
                <a:solidFill>
                  <a:schemeClr val="bg1">
                    <a:lumMod val="50000"/>
                  </a:schemeClr>
                </a:solidFill>
                <a:latin typeface="+mn-lt"/>
                <a:ea typeface="+mn-ea"/>
                <a:cs typeface="Arial" panose="020B0604020202020204" pitchFamily="34" charset="0"/>
              </a:rPr>
              <a:t> Los sistemas más sencillos y eficientes ayudan a mejorar la adherencia al tratamiento.</a:t>
            </a:r>
            <a:r>
              <a:rPr lang="es-ES" altLang="es-ES_tradnl" sz="2000" baseline="30000" dirty="0">
                <a:solidFill>
                  <a:schemeClr val="bg1">
                    <a:lumMod val="50000"/>
                  </a:schemeClr>
                </a:solidFill>
                <a:latin typeface="+mn-lt"/>
                <a:ea typeface="+mn-ea"/>
                <a:cs typeface="Arial" panose="020B0604020202020204" pitchFamily="34" charset="0"/>
              </a:rPr>
              <a:t>5</a:t>
            </a:r>
          </a:p>
          <a:p>
            <a:pPr marL="342900" indent="-342900" eaLnBrk="1" hangingPunct="1">
              <a:spcBef>
                <a:spcPct val="0"/>
              </a:spcBef>
              <a:spcAft>
                <a:spcPts val="900"/>
              </a:spcAft>
              <a:buClr>
                <a:srgbClr val="E1CAB7"/>
              </a:buClr>
              <a:buFont typeface="Arial" panose="020B0604020202020204" pitchFamily="34" charset="0"/>
              <a:buChar char="•"/>
            </a:pPr>
            <a:r>
              <a:rPr lang="es-ES" altLang="es-ES_tradnl" sz="2000" dirty="0">
                <a:solidFill>
                  <a:schemeClr val="bg1">
                    <a:lumMod val="50000"/>
                  </a:schemeClr>
                </a:solidFill>
                <a:latin typeface="+mn-lt"/>
                <a:ea typeface="+mn-ea"/>
                <a:cs typeface="Arial" panose="020B0604020202020204" pitchFamily="34" charset="0"/>
              </a:rPr>
              <a:t>El tratamiento inhalado es cosa de dos: dispositivo + moléculas </a:t>
            </a:r>
            <a:r>
              <a:rPr lang="es-ES" altLang="es-ES_tradnl" sz="2000" baseline="30000" dirty="0">
                <a:solidFill>
                  <a:schemeClr val="bg1">
                    <a:lumMod val="50000"/>
                  </a:schemeClr>
                </a:solidFill>
                <a:latin typeface="+mn-lt"/>
                <a:ea typeface="+mn-ea"/>
                <a:cs typeface="Arial" panose="020B0604020202020204" pitchFamily="34" charset="0"/>
              </a:rPr>
              <a:t>5-8</a:t>
            </a:r>
          </a:p>
        </p:txBody>
      </p:sp>
      <p:sp>
        <p:nvSpPr>
          <p:cNvPr id="10" name="CuadroTexto 9">
            <a:extLst>
              <a:ext uri="{FF2B5EF4-FFF2-40B4-BE49-F238E27FC236}">
                <a16:creationId xmlns:a16="http://schemas.microsoft.com/office/drawing/2014/main" id="{C7A8D999-92B6-48C8-AE7B-4897FEB19F84}"/>
              </a:ext>
            </a:extLst>
          </p:cNvPr>
          <p:cNvSpPr txBox="1">
            <a:spLocks noChangeArrowheads="1"/>
          </p:cNvSpPr>
          <p:nvPr/>
        </p:nvSpPr>
        <p:spPr bwMode="auto">
          <a:xfrm>
            <a:off x="862594" y="604237"/>
            <a:ext cx="6811834" cy="6613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0"/>
              </a:spcBef>
              <a:spcAft>
                <a:spcPts val="1200"/>
              </a:spcAft>
            </a:pPr>
            <a:r>
              <a:rPr lang="es-ES" altLang="es-ES_tradnl" sz="3200" dirty="0">
                <a:solidFill>
                  <a:srgbClr val="002060"/>
                </a:solidFill>
                <a:latin typeface="Trebuchet MS" panose="020B0603020202020204" pitchFamily="34" charset="0"/>
                <a:ea typeface="Cambria" panose="02040503050406030204" pitchFamily="18" charset="0"/>
                <a:cs typeface="Arial" panose="020B0604020202020204" pitchFamily="34" charset="0"/>
              </a:rPr>
              <a:t>CONCLUSIONES</a:t>
            </a:r>
          </a:p>
        </p:txBody>
      </p:sp>
      <p:cxnSp>
        <p:nvCxnSpPr>
          <p:cNvPr id="11" name="Conector recto 10">
            <a:extLst>
              <a:ext uri="{FF2B5EF4-FFF2-40B4-BE49-F238E27FC236}">
                <a16:creationId xmlns:a16="http://schemas.microsoft.com/office/drawing/2014/main" id="{8ABA3253-917A-40E0-86F2-110BC81C17AA}"/>
              </a:ext>
            </a:extLst>
          </p:cNvPr>
          <p:cNvCxnSpPr>
            <a:cxnSpLocks/>
          </p:cNvCxnSpPr>
          <p:nvPr/>
        </p:nvCxnSpPr>
        <p:spPr>
          <a:xfrm flipV="1">
            <a:off x="718457" y="798182"/>
            <a:ext cx="0" cy="5133988"/>
          </a:xfrm>
          <a:prstGeom prst="line">
            <a:avLst/>
          </a:prstGeom>
          <a:ln w="34925">
            <a:gradFill>
              <a:gsLst>
                <a:gs pos="48000">
                  <a:srgbClr val="81C3DB"/>
                </a:gs>
                <a:gs pos="4000">
                  <a:schemeClr val="bg1">
                    <a:lumMod val="75000"/>
                    <a:alpha val="0"/>
                  </a:schemeClr>
                </a:gs>
                <a:gs pos="84000">
                  <a:srgbClr val="A6A8B6"/>
                </a:gs>
                <a:gs pos="100000">
                  <a:srgbClr val="81C3DB"/>
                </a:gs>
              </a:gsLst>
              <a:lin ang="540000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E619B40E-7C52-4BE9-9C66-20E47B4AD2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3768" y="258038"/>
            <a:ext cx="626571" cy="540144"/>
          </a:xfrm>
          <a:prstGeom prst="rect">
            <a:avLst/>
          </a:prstGeom>
        </p:spPr>
      </p:pic>
      <p:sp>
        <p:nvSpPr>
          <p:cNvPr id="2" name="TextBox 1">
            <a:extLst>
              <a:ext uri="{FF2B5EF4-FFF2-40B4-BE49-F238E27FC236}">
                <a16:creationId xmlns:a16="http://schemas.microsoft.com/office/drawing/2014/main" id="{144CE3C9-A1BC-4865-82D5-44276B7F6A2F}"/>
              </a:ext>
            </a:extLst>
          </p:cNvPr>
          <p:cNvSpPr txBox="1"/>
          <p:nvPr/>
        </p:nvSpPr>
        <p:spPr>
          <a:xfrm>
            <a:off x="106325" y="5932170"/>
            <a:ext cx="11979349" cy="954107"/>
          </a:xfrm>
          <a:prstGeom prst="rect">
            <a:avLst/>
          </a:prstGeom>
          <a:noFill/>
        </p:spPr>
        <p:txBody>
          <a:bodyPr wrap="square" rtlCol="0">
            <a:spAutoFit/>
          </a:bodyPr>
          <a:lstStyle/>
          <a:p>
            <a:r>
              <a:rPr lang="es-ES_tradnl" sz="700" b="1" dirty="0">
                <a:solidFill>
                  <a:schemeClr val="tx1">
                    <a:lumMod val="50000"/>
                    <a:lumOff val="50000"/>
                  </a:schemeClr>
                </a:solidFill>
                <a:latin typeface="Arial" panose="020B0604020202020204" pitchFamily="34" charset="0"/>
                <a:cs typeface="Arial" panose="020B0604020202020204" pitchFamily="34" charset="0"/>
              </a:rPr>
              <a:t>1. </a:t>
            </a:r>
            <a:r>
              <a:rPr lang="es-ES_tradnl" sz="700" dirty="0">
                <a:solidFill>
                  <a:schemeClr val="tx1">
                    <a:lumMod val="50000"/>
                    <a:lumOff val="50000"/>
                  </a:schemeClr>
                </a:solidFill>
                <a:latin typeface="Arial" panose="020B0604020202020204" pitchFamily="34" charset="0"/>
                <a:cs typeface="Arial" panose="020B0604020202020204" pitchFamily="34" charset="0"/>
              </a:rPr>
              <a:t>Áreas de asma de SEPAR. Área de enfermería de SEPAR. Departamento de asma ALAT. Consenso SEPAR-ALAT sobre  terapia inhalada. Arch Bronconeumol. 2013;49 (Supl.1):2-14. </a:t>
            </a:r>
            <a:r>
              <a:rPr lang="es-ES_tradnl" sz="700" b="1" dirty="0">
                <a:solidFill>
                  <a:schemeClr val="tx1">
                    <a:lumMod val="50000"/>
                    <a:lumOff val="50000"/>
                  </a:schemeClr>
                </a:solidFill>
                <a:latin typeface="Arial" panose="020B0604020202020204" pitchFamily="34" charset="0"/>
                <a:cs typeface="Arial" panose="020B0604020202020204" pitchFamily="34" charset="0"/>
              </a:rPr>
              <a:t>2.</a:t>
            </a:r>
            <a:r>
              <a:rPr lang="en-US" sz="700" b="1" dirty="0">
                <a:solidFill>
                  <a:schemeClr val="tx1">
                    <a:lumMod val="50000"/>
                    <a:lumOff val="50000"/>
                  </a:schemeClr>
                </a:solidFill>
                <a:latin typeface="Arial" panose="020B0604020202020204" pitchFamily="34" charset="0"/>
                <a:cs typeface="Arial" panose="020B0604020202020204" pitchFamily="34" charset="0"/>
              </a:rPr>
              <a:t> </a:t>
            </a:r>
            <a:r>
              <a:rPr lang="en-US" sz="700" dirty="0">
                <a:solidFill>
                  <a:schemeClr val="tx1">
                    <a:lumMod val="50000"/>
                    <a:lumOff val="50000"/>
                  </a:schemeClr>
                </a:solidFill>
                <a:latin typeface="Arial" panose="020B0604020202020204" pitchFamily="34" charset="0"/>
                <a:cs typeface="Arial" panose="020B0604020202020204" pitchFamily="34" charset="0"/>
              </a:rPr>
              <a:t>Mularski RA, Drummond MB, Jain R, et al. Comparison of Peak Inspiratory Flow Rate Between Clinical Trial And Real World Populations. Póster presentado en la reunión anual de la American thoracic Society (ATS); 2020 May 15-20; Filadelfia, EEUU. </a:t>
            </a:r>
            <a:r>
              <a:rPr lang="en-US" sz="700" b="1" dirty="0">
                <a:solidFill>
                  <a:schemeClr val="tx1">
                    <a:lumMod val="50000"/>
                    <a:lumOff val="50000"/>
                  </a:schemeClr>
                </a:solidFill>
                <a:latin typeface="Arial" panose="020B0604020202020204" pitchFamily="34" charset="0"/>
                <a:cs typeface="Arial" panose="020B0604020202020204" pitchFamily="34" charset="0"/>
              </a:rPr>
              <a:t>3</a:t>
            </a:r>
            <a:r>
              <a:rPr lang="en-US" sz="700" dirty="0">
                <a:solidFill>
                  <a:schemeClr val="tx1">
                    <a:lumMod val="50000"/>
                    <a:lumOff val="50000"/>
                  </a:schemeClr>
                </a:solidFill>
                <a:latin typeface="Arial" panose="020B0604020202020204" pitchFamily="34" charset="0"/>
                <a:cs typeface="Arial" panose="020B0604020202020204" pitchFamily="34" charset="0"/>
              </a:rPr>
              <a:t>. Global Initiative for Asthma. Global Strategy for Asthma Management and Prevention, 2020. Acceso enero 2021 Disponible en: </a:t>
            </a:r>
            <a:r>
              <a:rPr lang="en-US" sz="700" dirty="0">
                <a:solidFill>
                  <a:schemeClr val="tx1">
                    <a:lumMod val="50000"/>
                    <a:lumOff val="50000"/>
                  </a:schemeClr>
                </a:solidFill>
                <a:latin typeface="Arial" panose="020B0604020202020204" pitchFamily="34" charset="0"/>
                <a:cs typeface="Arial" panose="020B0604020202020204" pitchFamily="34" charset="0"/>
                <a:hlinkClick r:id="rId3"/>
              </a:rPr>
              <a:t>https://ginasthma.org/wp-content/uploads/2020/06/GINA-2020-report_20_06_04-1-wms.pdf</a:t>
            </a:r>
            <a:r>
              <a:rPr lang="en-US" sz="700" dirty="0">
                <a:solidFill>
                  <a:schemeClr val="tx1">
                    <a:lumMod val="50000"/>
                    <a:lumOff val="50000"/>
                  </a:schemeClr>
                </a:solidFill>
                <a:latin typeface="Arial" panose="020B0604020202020204" pitchFamily="34" charset="0"/>
                <a:cs typeface="Arial" panose="020B0604020202020204" pitchFamily="34" charset="0"/>
              </a:rPr>
              <a:t> (Último acceso: enero 2021). </a:t>
            </a:r>
            <a:r>
              <a:rPr lang="en-US" sz="700" b="1" dirty="0">
                <a:solidFill>
                  <a:schemeClr val="tx1">
                    <a:lumMod val="50000"/>
                    <a:lumOff val="50000"/>
                  </a:schemeClr>
                </a:solidFill>
                <a:latin typeface="Arial" panose="020B0604020202020204" pitchFamily="34" charset="0"/>
                <a:cs typeface="Arial" panose="020B0604020202020204" pitchFamily="34" charset="0"/>
              </a:rPr>
              <a:t>4. </a:t>
            </a:r>
            <a:r>
              <a:rPr lang="en-US" sz="700" dirty="0">
                <a:solidFill>
                  <a:schemeClr val="tx1">
                    <a:lumMod val="50000"/>
                    <a:lumOff val="50000"/>
                  </a:schemeClr>
                </a:solidFill>
                <a:latin typeface="Arial" panose="020B0604020202020204" pitchFamily="34" charset="0"/>
                <a:cs typeface="Arial" panose="020B0604020202020204" pitchFamily="34" charset="0"/>
              </a:rPr>
              <a:t>Global Strategy for the Diagnosis, Management and Prevention of COPD, Global Initiative for Chronic Obstructive Lung Disease (GOLD) 2021. </a:t>
            </a:r>
            <a:r>
              <a:rPr lang="es-ES_tradnl" sz="700" dirty="0">
                <a:solidFill>
                  <a:schemeClr val="tx1">
                    <a:lumMod val="50000"/>
                    <a:lumOff val="50000"/>
                  </a:schemeClr>
                </a:solidFill>
                <a:latin typeface="Arial" panose="020B0604020202020204" pitchFamily="34" charset="0"/>
                <a:cs typeface="Arial" panose="020B0604020202020204" pitchFamily="34" charset="0"/>
              </a:rPr>
              <a:t>Disponible en: </a:t>
            </a:r>
            <a:r>
              <a:rPr lang="es-ES_tradnl" sz="700" dirty="0">
                <a:solidFill>
                  <a:schemeClr val="tx1">
                    <a:lumMod val="50000"/>
                    <a:lumOff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https://goldcopd.org/wp-content/uploads/2020/11/GOLD-REPORT-2021-v1.0-16Nov20_WMV.pdf</a:t>
            </a:r>
            <a:r>
              <a:rPr lang="es-ES_tradnl" sz="700" dirty="0">
                <a:solidFill>
                  <a:schemeClr val="tx1">
                    <a:lumMod val="50000"/>
                    <a:lumOff val="50000"/>
                  </a:schemeClr>
                </a:solidFill>
                <a:latin typeface="Arial" panose="020B0604020202020204" pitchFamily="34" charset="0"/>
                <a:cs typeface="Arial" panose="020B0604020202020204" pitchFamily="34" charset="0"/>
              </a:rPr>
              <a:t>  (Último acceso: enero 2021). </a:t>
            </a:r>
            <a:r>
              <a:rPr lang="en-US" sz="700" b="1" dirty="0">
                <a:solidFill>
                  <a:schemeClr val="tx1">
                    <a:lumMod val="50000"/>
                    <a:lumOff val="50000"/>
                  </a:schemeClr>
                </a:solidFill>
                <a:latin typeface="Arial" panose="020B0604020202020204" pitchFamily="34" charset="0"/>
                <a:cs typeface="Arial" panose="020B0604020202020204" pitchFamily="34" charset="0"/>
              </a:rPr>
              <a:t>5. </a:t>
            </a:r>
            <a:r>
              <a:rPr lang="en-US" sz="700" dirty="0">
                <a:solidFill>
                  <a:schemeClr val="tx1">
                    <a:lumMod val="50000"/>
                    <a:lumOff val="50000"/>
                  </a:schemeClr>
                </a:solidFill>
                <a:latin typeface="Arial" panose="020B0604020202020204" pitchFamily="34" charset="0"/>
                <a:cs typeface="Arial" panose="020B0604020202020204" pitchFamily="34" charset="0"/>
              </a:rPr>
              <a:t>van Der Palen J,  Moeskops-van Beurden W, Dawson C et al. A randomized, open-label, single-visit, crossover study simulating triple-drug delivery with Ellipta compared with dual inhaler combinations in patients with COPD. Int J COPD.  2018;13;2515-2523 6. Salter M, Biggadike K, Matthews JL et al. Pharmacological properties of the enhanced-affinity glucocorticoid fluticasone furoate in vitro and in vivo model of respiratory inflammatory disease. Am J Physiol Lung Cell Moll Physiol. 2007;293(3):L660-667. 7. Hanania NA, Feldman G, Zachgo W, et al. The efficacy and safety of the novel long-acting B-2 agonist vilanterol in patients with COPD: a randomized placebo-controlled trial. Chest. 2012; 142(!):119-127. </a:t>
            </a:r>
            <a:br>
              <a:rPr lang="en-US" sz="700" dirty="0">
                <a:solidFill>
                  <a:schemeClr val="tx1">
                    <a:lumMod val="50000"/>
                    <a:lumOff val="50000"/>
                  </a:schemeClr>
                </a:solidFill>
                <a:latin typeface="Arial" panose="020B0604020202020204" pitchFamily="34" charset="0"/>
                <a:cs typeface="Arial" panose="020B0604020202020204" pitchFamily="34" charset="0"/>
              </a:rPr>
            </a:br>
            <a:r>
              <a:rPr lang="en-US" sz="700" dirty="0">
                <a:solidFill>
                  <a:schemeClr val="tx1">
                    <a:lumMod val="50000"/>
                    <a:lumOff val="50000"/>
                  </a:schemeClr>
                </a:solidFill>
                <a:latin typeface="Arial" panose="020B0604020202020204" pitchFamily="34" charset="0"/>
                <a:cs typeface="Arial" panose="020B0604020202020204" pitchFamily="34" charset="0"/>
              </a:rPr>
              <a:t>8 . Salmon M, Luttman MA, Foley JJ et al. Pharmacological chatacterization of GSK573719 (umeclidinium): a novel, long-acting, inhaled antagonist of the muscarinic cholinergic receptors for treatment of pulmonary diseases.</a:t>
            </a:r>
            <a:br>
              <a:rPr lang="en-US" sz="700" dirty="0">
                <a:solidFill>
                  <a:schemeClr val="tx1">
                    <a:lumMod val="50000"/>
                    <a:lumOff val="50000"/>
                  </a:schemeClr>
                </a:solidFill>
                <a:latin typeface="Arial" panose="020B0604020202020204" pitchFamily="34" charset="0"/>
                <a:cs typeface="Arial" panose="020B0604020202020204" pitchFamily="34" charset="0"/>
              </a:rPr>
            </a:br>
            <a:r>
              <a:rPr lang="en-US" sz="700" dirty="0">
                <a:solidFill>
                  <a:schemeClr val="tx1">
                    <a:lumMod val="50000"/>
                    <a:lumOff val="50000"/>
                  </a:schemeClr>
                </a:solidFill>
                <a:latin typeface="Arial" panose="020B0604020202020204" pitchFamily="34" charset="0"/>
                <a:cs typeface="Arial" panose="020B0604020202020204" pitchFamily="34" charset="0"/>
              </a:rPr>
              <a:t> J Pharmacol Exp Ther 20. 2013; 345: 260-270</a:t>
            </a:r>
          </a:p>
        </p:txBody>
      </p:sp>
      <p:cxnSp>
        <p:nvCxnSpPr>
          <p:cNvPr id="9" name="Conector recto 59">
            <a:extLst>
              <a:ext uri="{FF2B5EF4-FFF2-40B4-BE49-F238E27FC236}">
                <a16:creationId xmlns:a16="http://schemas.microsoft.com/office/drawing/2014/main" id="{FC9A5041-CC2A-4ABE-929D-E50BB7D05D2A}"/>
              </a:ext>
            </a:extLst>
          </p:cNvPr>
          <p:cNvCxnSpPr>
            <a:cxnSpLocks/>
          </p:cNvCxnSpPr>
          <p:nvPr/>
        </p:nvCxnSpPr>
        <p:spPr>
          <a:xfrm>
            <a:off x="71471" y="5977158"/>
            <a:ext cx="12192000" cy="4857"/>
          </a:xfrm>
          <a:prstGeom prst="line">
            <a:avLst/>
          </a:prstGeom>
          <a:ln w="19050">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8" name="Gráfico 4">
            <a:extLst>
              <a:ext uri="{FF2B5EF4-FFF2-40B4-BE49-F238E27FC236}">
                <a16:creationId xmlns:a16="http://schemas.microsoft.com/office/drawing/2014/main" id="{9C05AD2D-A134-45C0-98CD-0F7B873442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296563" y="4816314"/>
            <a:ext cx="2176980" cy="1054951"/>
          </a:xfrm>
          <a:prstGeom prst="rect">
            <a:avLst/>
          </a:prstGeom>
        </p:spPr>
      </p:pic>
    </p:spTree>
    <p:extLst>
      <p:ext uri="{BB962C8B-B14F-4D97-AF65-F5344CB8AC3E}">
        <p14:creationId xmlns:p14="http://schemas.microsoft.com/office/powerpoint/2010/main" val="1556404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E259A50A-8BB0-4827-AB6F-9112CFD93190}"/>
              </a:ext>
            </a:extLst>
          </p:cNvPr>
          <p:cNvSpPr/>
          <p:nvPr/>
        </p:nvSpPr>
        <p:spPr>
          <a:xfrm>
            <a:off x="2581275" y="1184262"/>
            <a:ext cx="4800600" cy="4854561"/>
          </a:xfrm>
          <a:prstGeom prst="roundRect">
            <a:avLst>
              <a:gd name="adj" fmla="val 7738"/>
            </a:avLst>
          </a:prstGeom>
          <a:blipFill>
            <a:blip r:embed="rId3"/>
            <a:stretch>
              <a:fillRect/>
            </a:stretch>
          </a:blipFill>
          <a:ln w="28575">
            <a:gradFill>
              <a:gsLst>
                <a:gs pos="0">
                  <a:schemeClr val="accent1">
                    <a:lumMod val="5000"/>
                    <a:lumOff val="95000"/>
                  </a:schemeClr>
                </a:gs>
                <a:gs pos="74000">
                  <a:schemeClr val="bg1">
                    <a:lumMod val="85000"/>
                  </a:schemeClr>
                </a:gs>
                <a:gs pos="100000">
                  <a:schemeClr val="bg1">
                    <a:lumMod val="75000"/>
                  </a:schemeClr>
                </a:gs>
                <a:gs pos="87000">
                  <a:srgbClr val="CED1E0"/>
                </a:gs>
              </a:gsLst>
              <a:lin ang="5400000" scaled="1"/>
            </a:gradFill>
          </a:ln>
          <a:effectLst>
            <a:innerShdw blurRad="38100" dist="25400" dir="13500000">
              <a:schemeClr val="bg1">
                <a:lumMod val="6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a:extLst>
              <a:ext uri="{FF2B5EF4-FFF2-40B4-BE49-F238E27FC236}">
                <a16:creationId xmlns:a16="http://schemas.microsoft.com/office/drawing/2014/main" id="{89D1AEA8-3913-4101-8362-D1CC20E68EA3}"/>
              </a:ext>
            </a:extLst>
          </p:cNvPr>
          <p:cNvSpPr>
            <a:spLocks noGrp="1"/>
          </p:cNvSpPr>
          <p:nvPr>
            <p:ph type="title"/>
          </p:nvPr>
        </p:nvSpPr>
        <p:spPr/>
        <p:txBody>
          <a:bodyPr/>
          <a:lstStyle/>
          <a:p>
            <a:r>
              <a:rPr lang="es-ES" dirty="0"/>
              <a:t>¿SON LOS AEROSOLES LA MEJOR OPCIÓN?</a:t>
            </a:r>
            <a:br>
              <a:rPr lang="es-ES" dirty="0"/>
            </a:br>
            <a:endParaRPr lang="es-ES" dirty="0"/>
          </a:p>
        </p:txBody>
      </p:sp>
      <p:graphicFrame>
        <p:nvGraphicFramePr>
          <p:cNvPr id="9" name="Tabla 8">
            <a:extLst>
              <a:ext uri="{FF2B5EF4-FFF2-40B4-BE49-F238E27FC236}">
                <a16:creationId xmlns:a16="http://schemas.microsoft.com/office/drawing/2014/main" id="{B6AE5775-577C-4B02-9048-58634B8D2F1E}"/>
              </a:ext>
            </a:extLst>
          </p:cNvPr>
          <p:cNvGraphicFramePr>
            <a:graphicFrameLocks noGrp="1"/>
          </p:cNvGraphicFramePr>
          <p:nvPr/>
        </p:nvGraphicFramePr>
        <p:xfrm>
          <a:off x="457198" y="6302662"/>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000" b="0" baseline="0" dirty="0">
                        <a:solidFill>
                          <a:schemeClr val="tx1">
                            <a:lumMod val="50000"/>
                            <a:lumOff val="50000"/>
                          </a:schemeClr>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cxnSp>
        <p:nvCxnSpPr>
          <p:cNvPr id="10" name="Conector recto 9">
            <a:extLst>
              <a:ext uri="{FF2B5EF4-FFF2-40B4-BE49-F238E27FC236}">
                <a16:creationId xmlns:a16="http://schemas.microsoft.com/office/drawing/2014/main" id="{752E2396-BB79-4131-8EB2-761B80B9E0B3}"/>
              </a:ext>
            </a:extLst>
          </p:cNvPr>
          <p:cNvCxnSpPr>
            <a:cxnSpLocks/>
          </p:cNvCxnSpPr>
          <p:nvPr/>
        </p:nvCxnSpPr>
        <p:spPr>
          <a:xfrm flipH="1">
            <a:off x="0" y="996832"/>
            <a:ext cx="12192000" cy="4857"/>
          </a:xfrm>
          <a:prstGeom prst="line">
            <a:avLst/>
          </a:prstGeom>
          <a:ln w="34925">
            <a:gradFill>
              <a:gsLst>
                <a:gs pos="48000">
                  <a:srgbClr val="81C3DB"/>
                </a:gs>
                <a:gs pos="4000">
                  <a:schemeClr val="bg1">
                    <a:lumMod val="75000"/>
                    <a:alpha val="0"/>
                  </a:schemeClr>
                </a:gs>
                <a:gs pos="84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F55CCFDD-927E-4180-89A0-AD7D6B169413}"/>
              </a:ext>
            </a:extLst>
          </p:cNvPr>
          <p:cNvCxnSpPr>
            <a:cxnSpLocks/>
          </p:cNvCxnSpPr>
          <p:nvPr/>
        </p:nvCxnSpPr>
        <p:spPr>
          <a:xfrm>
            <a:off x="-3" y="6267469"/>
            <a:ext cx="12192000" cy="4857"/>
          </a:xfrm>
          <a:prstGeom prst="line">
            <a:avLst/>
          </a:prstGeom>
          <a:ln w="19050">
            <a:gradFill>
              <a:gsLst>
                <a:gs pos="26000">
                  <a:srgbClr val="81C3DB"/>
                </a:gs>
                <a:gs pos="4000">
                  <a:schemeClr val="bg1">
                    <a:lumMod val="75000"/>
                  </a:schemeClr>
                </a:gs>
                <a:gs pos="62000">
                  <a:srgbClr val="A6A8B6"/>
                </a:gs>
                <a:gs pos="100000">
                  <a:srgbClr val="81C3DB"/>
                </a:gs>
              </a:gsLst>
              <a:lin ang="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072968C-F100-43C5-96B4-507878A3A02B}"/>
              </a:ext>
            </a:extLst>
          </p:cNvPr>
          <p:cNvSpPr txBox="1"/>
          <p:nvPr/>
        </p:nvSpPr>
        <p:spPr>
          <a:xfrm>
            <a:off x="4716502" y="3066378"/>
            <a:ext cx="2410857" cy="2215991"/>
          </a:xfrm>
          <a:prstGeom prst="rect">
            <a:avLst/>
          </a:prstGeom>
          <a:noFill/>
          <a:effectLst>
            <a:outerShdw blurRad="50800" dist="38100" dir="2700000" algn="tl" rotWithShape="0">
              <a:schemeClr val="bg1">
                <a:lumMod val="50000"/>
                <a:alpha val="40000"/>
              </a:schemeClr>
            </a:outerShdw>
          </a:effectLst>
        </p:spPr>
        <p:txBody>
          <a:bodyPr wrap="square" rtlCol="0">
            <a:spAutoFit/>
          </a:bodyPr>
          <a:lstStyle/>
          <a:p>
            <a:r>
              <a:rPr lang="es-ES" sz="13800" dirty="0">
                <a:solidFill>
                  <a:srgbClr val="C00000"/>
                </a:solidFill>
              </a:rPr>
              <a:t>¿?</a:t>
            </a:r>
          </a:p>
        </p:txBody>
      </p:sp>
      <p:sp>
        <p:nvSpPr>
          <p:cNvPr id="12" name="CuadroTexto 11">
            <a:extLst>
              <a:ext uri="{FF2B5EF4-FFF2-40B4-BE49-F238E27FC236}">
                <a16:creationId xmlns:a16="http://schemas.microsoft.com/office/drawing/2014/main" id="{DAE1DAF6-D73F-5245-9AF3-0BFCFD730EB9}"/>
              </a:ext>
            </a:extLst>
          </p:cNvPr>
          <p:cNvSpPr txBox="1"/>
          <p:nvPr/>
        </p:nvSpPr>
        <p:spPr>
          <a:xfrm>
            <a:off x="7702669" y="4170787"/>
            <a:ext cx="2803585" cy="1631216"/>
          </a:xfrm>
          <a:prstGeom prst="rect">
            <a:avLst/>
          </a:prstGeom>
          <a:noFill/>
        </p:spPr>
        <p:txBody>
          <a:bodyPr wrap="square" rtlCol="0">
            <a:spAutoFit/>
          </a:bodyPr>
          <a:lstStyle/>
          <a:p>
            <a:r>
              <a:rPr lang="en-GB" b="1" dirty="0">
                <a:solidFill>
                  <a:srgbClr val="A3A7B9"/>
                </a:solidFill>
              </a:rPr>
              <a:t>Salbutamol</a:t>
            </a:r>
            <a:r>
              <a:rPr lang="en-GB" b="1" baseline="30000" dirty="0">
                <a:solidFill>
                  <a:srgbClr val="A3A7B9"/>
                </a:solidFill>
              </a:rPr>
              <a:t>1</a:t>
            </a:r>
          </a:p>
          <a:p>
            <a:endParaRPr lang="en-GB" sz="1400" b="1" dirty="0">
              <a:solidFill>
                <a:schemeClr val="bg1">
                  <a:lumMod val="50000"/>
                </a:schemeClr>
              </a:solidFill>
            </a:endParaRPr>
          </a:p>
          <a:p>
            <a:endParaRPr lang="en-GB" sz="1400" b="1" dirty="0">
              <a:solidFill>
                <a:schemeClr val="bg1">
                  <a:lumMod val="50000"/>
                </a:schemeClr>
              </a:solidFill>
            </a:endParaRPr>
          </a:p>
          <a:p>
            <a:r>
              <a:rPr lang="en-GB" b="1" dirty="0">
                <a:solidFill>
                  <a:srgbClr val="A3A7B9"/>
                </a:solidFill>
              </a:rPr>
              <a:t>Ipratropio</a:t>
            </a:r>
            <a:r>
              <a:rPr lang="en-GB" b="1" baseline="30000" dirty="0">
                <a:solidFill>
                  <a:srgbClr val="A3A7B9"/>
                </a:solidFill>
              </a:rPr>
              <a:t>2</a:t>
            </a:r>
            <a:endParaRPr lang="en-GB" b="1"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p:txBody>
      </p:sp>
      <p:graphicFrame>
        <p:nvGraphicFramePr>
          <p:cNvPr id="13" name="Tabla 12">
            <a:extLst>
              <a:ext uri="{FF2B5EF4-FFF2-40B4-BE49-F238E27FC236}">
                <a16:creationId xmlns:a16="http://schemas.microsoft.com/office/drawing/2014/main" id="{25A7475F-09CE-F44D-B0D3-49BCE5857D44}"/>
              </a:ext>
            </a:extLst>
          </p:cNvPr>
          <p:cNvGraphicFramePr>
            <a:graphicFrameLocks noGrp="1"/>
          </p:cNvGraphicFramePr>
          <p:nvPr>
            <p:extLst>
              <p:ext uri="{D42A27DB-BD31-4B8C-83A1-F6EECF244321}">
                <p14:modId xmlns:p14="http://schemas.microsoft.com/office/powerpoint/2010/main" val="2526374084"/>
              </p:ext>
            </p:extLst>
          </p:nvPr>
        </p:nvGraphicFramePr>
        <p:xfrm>
          <a:off x="283130" y="6361437"/>
          <a:ext cx="11808607" cy="370840"/>
        </p:xfrm>
        <a:graphic>
          <a:graphicData uri="http://schemas.openxmlformats.org/drawingml/2006/table">
            <a:tbl>
              <a:tblPr firstRow="1" bandRow="1">
                <a:tableStyleId>{5C22544A-7EE6-4342-B048-85BDC9FD1C3A}</a:tableStyleId>
              </a:tblPr>
              <a:tblGrid>
                <a:gridCol w="11808607">
                  <a:extLst>
                    <a:ext uri="{9D8B030D-6E8A-4147-A177-3AD203B41FA5}">
                      <a16:colId xmlns:a16="http://schemas.microsoft.com/office/drawing/2014/main" val="921527063"/>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800" b="0" baseline="0" dirty="0">
                          <a:solidFill>
                            <a:schemeClr val="tx1">
                              <a:lumMod val="50000"/>
                              <a:lumOff val="50000"/>
                            </a:schemeClr>
                          </a:solidFill>
                          <a:latin typeface="Arial" panose="020B0604020202020204" pitchFamily="34" charset="0"/>
                          <a:cs typeface="Arial" panose="020B0604020202020204" pitchFamily="34" charset="0"/>
                        </a:rPr>
                        <a:t>1. </a:t>
                      </a:r>
                      <a:r>
                        <a:rPr lang="es-ES_tradnl" sz="800" b="0" kern="1200" baseline="0" dirty="0">
                          <a:solidFill>
                            <a:schemeClr val="tx1">
                              <a:lumMod val="50000"/>
                              <a:lumOff val="50000"/>
                            </a:schemeClr>
                          </a:solidFill>
                          <a:latin typeface="Arial" panose="020B0604020202020204" pitchFamily="34" charset="0"/>
                          <a:ea typeface="+mn-ea"/>
                          <a:cs typeface="Arial" panose="020B0604020202020204" pitchFamily="34" charset="0"/>
                        </a:rPr>
                        <a:t>Agencia Española del Medicamento y Productos Sanitarios. CIMA. AEMPS website. Acceso enero 2021. Disponible en: https://cima.aemps.es/cima/publico/detalle.html?nregistro=53010; 2. Agencia Española del Medicamento y Productos Sanitarios. CIMA. AEMPS website. Acceso enero 2021. Disponible en:  https://cima.aemps.es</a:t>
                      </a:r>
                      <a:r>
                        <a:rPr lang="es-ES_tradnl" sz="800" b="0" baseline="0" dirty="0">
                          <a:solidFill>
                            <a:schemeClr val="tx1">
                              <a:lumMod val="50000"/>
                              <a:lumOff val="50000"/>
                            </a:schemeClr>
                          </a:solidFill>
                          <a:latin typeface="Arial" panose="020B0604020202020204" pitchFamily="34" charset="0"/>
                          <a:cs typeface="Arial" panose="020B0604020202020204" pitchFamily="34" charset="0"/>
                        </a:rPr>
                        <a:t>/cima/dochtml/ft/54674/FT_54674.html</a:t>
                      </a:r>
                      <a:endParaRPr lang="es-ES" sz="8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Tree>
    <p:extLst>
      <p:ext uri="{BB962C8B-B14F-4D97-AF65-F5344CB8AC3E}">
        <p14:creationId xmlns:p14="http://schemas.microsoft.com/office/powerpoint/2010/main" val="3996547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0B9AD25-350B-40C1-BEBD-C6096C8782FC}"/>
              </a:ext>
            </a:extLst>
          </p:cNvPr>
          <p:cNvSpPr txBox="1">
            <a:spLocks noChangeArrowheads="1"/>
          </p:cNvSpPr>
          <p:nvPr/>
        </p:nvSpPr>
        <p:spPr bwMode="auto">
          <a:xfrm>
            <a:off x="2103120" y="1805941"/>
            <a:ext cx="7051220" cy="22174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0"/>
              </a:spcBef>
            </a:pPr>
            <a:r>
              <a:rPr lang="es-ES" altLang="es-ES_tradnl" sz="4400" dirty="0">
                <a:solidFill>
                  <a:schemeClr val="tx1">
                    <a:lumMod val="65000"/>
                    <a:lumOff val="35000"/>
                  </a:schemeClr>
                </a:solidFill>
                <a:effectLst/>
                <a:latin typeface="Trebuchet MS" panose="020B0603020202020204" pitchFamily="34" charset="0"/>
                <a:ea typeface="Cambria" panose="02040503050406030204" pitchFamily="18" charset="0"/>
                <a:cs typeface="Arial" panose="020B0604020202020204" pitchFamily="34" charset="0"/>
              </a:rPr>
              <a:t>¿SON LOS DISPOSITIVOS MDI MÁS FÁCILES DE UTILIZAR?</a:t>
            </a:r>
          </a:p>
        </p:txBody>
      </p:sp>
      <p:pic>
        <p:nvPicPr>
          <p:cNvPr id="5" name="Gráfico 4">
            <a:extLst>
              <a:ext uri="{FF2B5EF4-FFF2-40B4-BE49-F238E27FC236}">
                <a16:creationId xmlns:a16="http://schemas.microsoft.com/office/drawing/2014/main" id="{6DE03C96-560B-47B9-9A40-3AA64D23F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54593" y="5255484"/>
            <a:ext cx="2576293" cy="1248456"/>
          </a:xfrm>
          <a:prstGeom prst="rect">
            <a:avLst/>
          </a:prstGeom>
        </p:spPr>
      </p:pic>
      <p:sp>
        <p:nvSpPr>
          <p:cNvPr id="10" name="CuadroTexto 9">
            <a:extLst>
              <a:ext uri="{FF2B5EF4-FFF2-40B4-BE49-F238E27FC236}">
                <a16:creationId xmlns:a16="http://schemas.microsoft.com/office/drawing/2014/main" id="{C7A8D999-92B6-48C8-AE7B-4897FEB19F84}"/>
              </a:ext>
            </a:extLst>
          </p:cNvPr>
          <p:cNvSpPr txBox="1">
            <a:spLocks noChangeArrowheads="1"/>
          </p:cNvSpPr>
          <p:nvPr/>
        </p:nvSpPr>
        <p:spPr bwMode="auto">
          <a:xfrm>
            <a:off x="862596" y="1632572"/>
            <a:ext cx="6811834" cy="10413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0"/>
              </a:spcBef>
              <a:spcAft>
                <a:spcPts val="1200"/>
              </a:spcAft>
            </a:pPr>
            <a:r>
              <a:rPr lang="es-ES" altLang="es-ES_tradnl" sz="6000" dirty="0">
                <a:solidFill>
                  <a:srgbClr val="81C3DB"/>
                </a:solidFill>
                <a:latin typeface="Trebuchet MS" panose="020B0603020202020204" pitchFamily="34" charset="0"/>
                <a:ea typeface="Cambria" panose="02040503050406030204" pitchFamily="18" charset="0"/>
                <a:cs typeface="Arial" panose="020B0604020202020204" pitchFamily="34" charset="0"/>
              </a:rPr>
              <a:t>02.</a:t>
            </a:r>
            <a:r>
              <a:rPr lang="es-ES" altLang="es-ES_tradnl" sz="6000" dirty="0">
                <a:solidFill>
                  <a:srgbClr val="0DB8C5"/>
                </a:solidFill>
                <a:latin typeface="Trebuchet MS" panose="020B0603020202020204" pitchFamily="34" charset="0"/>
                <a:ea typeface="Cambria" panose="02040503050406030204" pitchFamily="18" charset="0"/>
                <a:cs typeface="Arial" panose="020B0604020202020204" pitchFamily="34" charset="0"/>
              </a:rPr>
              <a:t> </a:t>
            </a:r>
            <a:endParaRPr lang="es-ES" altLang="es-ES_tradnl" sz="7200" dirty="0">
              <a:solidFill>
                <a:srgbClr val="32567E"/>
              </a:solidFill>
              <a:effectLst/>
              <a:latin typeface="Trebuchet MS" panose="020B0603020202020204" pitchFamily="34" charset="0"/>
              <a:ea typeface="Cambria" panose="02040503050406030204" pitchFamily="18" charset="0"/>
              <a:cs typeface="Arial" panose="020B0604020202020204" pitchFamily="34" charset="0"/>
            </a:endParaRPr>
          </a:p>
        </p:txBody>
      </p:sp>
      <p:cxnSp>
        <p:nvCxnSpPr>
          <p:cNvPr id="11" name="Conector recto 10">
            <a:extLst>
              <a:ext uri="{FF2B5EF4-FFF2-40B4-BE49-F238E27FC236}">
                <a16:creationId xmlns:a16="http://schemas.microsoft.com/office/drawing/2014/main" id="{8ABA3253-917A-40E0-86F2-110BC81C17AA}"/>
              </a:ext>
            </a:extLst>
          </p:cNvPr>
          <p:cNvCxnSpPr>
            <a:cxnSpLocks/>
          </p:cNvCxnSpPr>
          <p:nvPr/>
        </p:nvCxnSpPr>
        <p:spPr>
          <a:xfrm flipV="1">
            <a:off x="718457" y="1632572"/>
            <a:ext cx="0" cy="4550514"/>
          </a:xfrm>
          <a:prstGeom prst="line">
            <a:avLst/>
          </a:prstGeom>
          <a:ln w="34925">
            <a:gradFill>
              <a:gsLst>
                <a:gs pos="48000">
                  <a:srgbClr val="81C3DB"/>
                </a:gs>
                <a:gs pos="4000">
                  <a:schemeClr val="bg1">
                    <a:lumMod val="75000"/>
                    <a:alpha val="0"/>
                  </a:schemeClr>
                </a:gs>
                <a:gs pos="84000">
                  <a:srgbClr val="A6A8B6"/>
                </a:gs>
                <a:gs pos="100000">
                  <a:srgbClr val="81C3DB"/>
                </a:gs>
              </a:gsLst>
              <a:lin ang="5400000" scaled="0"/>
            </a:gradFill>
          </a:ln>
          <a:effectLst>
            <a:outerShdw blurRad="508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53211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58191A4E-4A00-2446-8C91-9086805D1986}"/>
              </a:ext>
            </a:extLst>
          </p:cNvPr>
          <p:cNvGraphicFramePr>
            <a:graphicFrameLocks noGrp="1"/>
          </p:cNvGraphicFramePr>
          <p:nvPr>
            <p:extLst>
              <p:ext uri="{D42A27DB-BD31-4B8C-83A1-F6EECF244321}">
                <p14:modId xmlns:p14="http://schemas.microsoft.com/office/powerpoint/2010/main" val="3985785492"/>
              </p:ext>
            </p:extLst>
          </p:nvPr>
        </p:nvGraphicFramePr>
        <p:xfrm>
          <a:off x="405827" y="6230291"/>
          <a:ext cx="8665537" cy="579120"/>
        </p:xfrm>
        <a:graphic>
          <a:graphicData uri="http://schemas.openxmlformats.org/drawingml/2006/table">
            <a:tbl>
              <a:tblPr firstRow="1" bandRow="1">
                <a:tableStyleId>{5C22544A-7EE6-4342-B048-85BDC9FD1C3A}</a:tableStyleId>
              </a:tblPr>
              <a:tblGrid>
                <a:gridCol w="8665537">
                  <a:extLst>
                    <a:ext uri="{9D8B030D-6E8A-4147-A177-3AD203B41FA5}">
                      <a16:colId xmlns:a16="http://schemas.microsoft.com/office/drawing/2014/main" val="921527063"/>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800" b="0" baseline="0" dirty="0">
                          <a:solidFill>
                            <a:schemeClr val="tx1">
                              <a:lumMod val="50000"/>
                              <a:lumOff val="50000"/>
                            </a:schemeClr>
                          </a:solidFill>
                          <a:latin typeface="Arial" panose="020B0604020202020204" pitchFamily="34" charset="0"/>
                          <a:cs typeface="Arial" panose="020B0604020202020204" pitchFamily="34" charset="0"/>
                        </a:rPr>
                        <a:t>1. van der Palen J, Moeskops-van Beurden W, Dawson CM, </a:t>
                      </a:r>
                      <a:r>
                        <a:rPr lang="es-ES" sz="8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s-ES" sz="800" b="0" baseline="0" dirty="0">
                          <a:solidFill>
                            <a:schemeClr val="tx1">
                              <a:lumMod val="50000"/>
                              <a:lumOff val="50000"/>
                            </a:schemeClr>
                          </a:solidFill>
                          <a:latin typeface="Arial" panose="020B0604020202020204" pitchFamily="34" charset="0"/>
                          <a:cs typeface="Arial" panose="020B0604020202020204" pitchFamily="34" charset="0"/>
                        </a:rPr>
                        <a:t>. A randomized, open-label, single-visit, crossover study simulating triple-drug delivery with Ellipta compared with dual inhaler combinations in patients with COPD. Int J Chron Obstruct Pulmon Dis. 2018;13:2515-2523. 2. Llano LP, Sanmartin AP, González-Barcala FJ, </a:t>
                      </a:r>
                      <a:r>
                        <a:rPr lang="es-ES" sz="800" b="0" i="1" baseline="0" dirty="0">
                          <a:solidFill>
                            <a:schemeClr val="tx1">
                              <a:lumMod val="50000"/>
                              <a:lumOff val="50000"/>
                            </a:schemeClr>
                          </a:solidFill>
                          <a:latin typeface="Arial" panose="020B0604020202020204" pitchFamily="34" charset="0"/>
                          <a:cs typeface="Arial" panose="020B0604020202020204" pitchFamily="34" charset="0"/>
                        </a:rPr>
                        <a:t>et al</a:t>
                      </a:r>
                      <a:r>
                        <a:rPr lang="es-ES" sz="800" b="0" baseline="0" dirty="0">
                          <a:solidFill>
                            <a:schemeClr val="tx1">
                              <a:lumMod val="50000"/>
                              <a:lumOff val="50000"/>
                            </a:schemeClr>
                          </a:solidFill>
                          <a:latin typeface="Arial" panose="020B0604020202020204" pitchFamily="34" charset="0"/>
                          <a:cs typeface="Arial" panose="020B0604020202020204" pitchFamily="34" charset="0"/>
                        </a:rPr>
                        <a:t>. Assessing adherence to inhaled medication in asthma: impact of once-daily versus twice-daily dosing frequency. The ATAUD study. J Asthma. 2018;55(9):933-938. 3. Osterberg L, Blaschke T. Adherence to medication. N Engl J Med. 2005 Aug 4;353(5):487-97.</a:t>
                      </a: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sp>
        <p:nvSpPr>
          <p:cNvPr id="19" name="Marcador de contenido 2">
            <a:extLst>
              <a:ext uri="{FF2B5EF4-FFF2-40B4-BE49-F238E27FC236}">
                <a16:creationId xmlns:a16="http://schemas.microsoft.com/office/drawing/2014/main" id="{F93209D2-A966-40C5-A614-0F9E443E99E4}"/>
              </a:ext>
            </a:extLst>
          </p:cNvPr>
          <p:cNvSpPr txBox="1">
            <a:spLocks/>
          </p:cNvSpPr>
          <p:nvPr/>
        </p:nvSpPr>
        <p:spPr>
          <a:xfrm>
            <a:off x="617676" y="4323627"/>
            <a:ext cx="5478324" cy="1716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s-ES" sz="1800" i="1" dirty="0">
                <a:solidFill>
                  <a:schemeClr val="tx1"/>
                </a:solidFill>
              </a:rPr>
              <a:t>La falta de adherencia a medicamentos inhalados y la técnica incorrecta de inhalación afectan negativamente los resultados en asma y epoc, contribuyendo a la falta de control a pesar de la disponibilidad de tratamiento efectivo.</a:t>
            </a:r>
            <a:r>
              <a:rPr lang="es-ES" sz="1800" i="1" baseline="30000" dirty="0">
                <a:solidFill>
                  <a:schemeClr val="tx1"/>
                </a:solidFill>
              </a:rPr>
              <a:t>1,2</a:t>
            </a:r>
          </a:p>
          <a:p>
            <a:pPr marL="0" indent="0" algn="just">
              <a:lnSpc>
                <a:spcPct val="100000"/>
              </a:lnSpc>
              <a:spcBef>
                <a:spcPts val="0"/>
              </a:spcBef>
              <a:buFont typeface="Arial" panose="020B0604020202020204" pitchFamily="34" charset="0"/>
              <a:buNone/>
            </a:pPr>
            <a:endParaRPr lang="es-ES" sz="1800" i="1" dirty="0">
              <a:solidFill>
                <a:schemeClr val="tx1"/>
              </a:solidFill>
            </a:endParaRPr>
          </a:p>
        </p:txBody>
      </p:sp>
      <p:pic>
        <p:nvPicPr>
          <p:cNvPr id="3" name="Imagen 2">
            <a:extLst>
              <a:ext uri="{FF2B5EF4-FFF2-40B4-BE49-F238E27FC236}">
                <a16:creationId xmlns:a16="http://schemas.microsoft.com/office/drawing/2014/main" id="{2BA41956-8566-EB45-AB53-A4BCC26FD0F3}"/>
              </a:ext>
            </a:extLst>
          </p:cNvPr>
          <p:cNvPicPr>
            <a:picLocks noChangeAspect="1"/>
          </p:cNvPicPr>
          <p:nvPr/>
        </p:nvPicPr>
        <p:blipFill>
          <a:blip r:embed="rId3"/>
          <a:stretch>
            <a:fillRect/>
          </a:stretch>
        </p:blipFill>
        <p:spPr>
          <a:xfrm>
            <a:off x="6698750" y="1025728"/>
            <a:ext cx="5184407" cy="2285520"/>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pic>
      <p:pic>
        <p:nvPicPr>
          <p:cNvPr id="4" name="Imagen 3">
            <a:extLst>
              <a:ext uri="{FF2B5EF4-FFF2-40B4-BE49-F238E27FC236}">
                <a16:creationId xmlns:a16="http://schemas.microsoft.com/office/drawing/2014/main" id="{E7258E7D-08DD-5B41-881D-8DC590AB503C}"/>
              </a:ext>
            </a:extLst>
          </p:cNvPr>
          <p:cNvPicPr>
            <a:picLocks noChangeAspect="1"/>
          </p:cNvPicPr>
          <p:nvPr/>
        </p:nvPicPr>
        <p:blipFill>
          <a:blip r:embed="rId4"/>
          <a:stretch>
            <a:fillRect/>
          </a:stretch>
        </p:blipFill>
        <p:spPr>
          <a:xfrm>
            <a:off x="6698750" y="3682735"/>
            <a:ext cx="5197814" cy="2330835"/>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pic>
      <p:pic>
        <p:nvPicPr>
          <p:cNvPr id="11" name="Imagen 4">
            <a:extLst>
              <a:ext uri="{FF2B5EF4-FFF2-40B4-BE49-F238E27FC236}">
                <a16:creationId xmlns:a16="http://schemas.microsoft.com/office/drawing/2014/main" id="{F6575A93-BAAB-4F2D-B970-68968768F95C}"/>
              </a:ext>
            </a:extLst>
          </p:cNvPr>
          <p:cNvPicPr>
            <a:picLocks noChangeAspect="1"/>
          </p:cNvPicPr>
          <p:nvPr/>
        </p:nvPicPr>
        <p:blipFill rotWithShape="1">
          <a:blip r:embed="rId5" cstate="print"/>
          <a:srcRect l="4972"/>
          <a:stretch/>
        </p:blipFill>
        <p:spPr>
          <a:xfrm>
            <a:off x="701290" y="1137702"/>
            <a:ext cx="4910756" cy="2545033"/>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pic>
      <p:sp>
        <p:nvSpPr>
          <p:cNvPr id="12" name="Título 1">
            <a:extLst>
              <a:ext uri="{FF2B5EF4-FFF2-40B4-BE49-F238E27FC236}">
                <a16:creationId xmlns:a16="http://schemas.microsoft.com/office/drawing/2014/main" id="{A5B0965C-D798-4523-AC1B-96D9461635D9}"/>
              </a:ext>
            </a:extLst>
          </p:cNvPr>
          <p:cNvSpPr>
            <a:spLocks noGrp="1"/>
          </p:cNvSpPr>
          <p:nvPr>
            <p:ph type="title"/>
          </p:nvPr>
        </p:nvSpPr>
        <p:spPr>
          <a:xfrm>
            <a:off x="405827" y="519255"/>
            <a:ext cx="9576082" cy="796225"/>
          </a:xfrm>
        </p:spPr>
        <p:txBody>
          <a:bodyPr vert="horz" lIns="91440" tIns="45720" rIns="91440" bIns="45720" rtlCol="0" anchor="t">
            <a:noAutofit/>
          </a:bodyPr>
          <a:lstStyle/>
          <a:p>
            <a:r>
              <a:rPr lang="es-ES" sz="2800" dirty="0">
                <a:solidFill>
                  <a:schemeClr val="tx1">
                    <a:lumMod val="65000"/>
                    <a:lumOff val="35000"/>
                  </a:schemeClr>
                </a:solidFill>
              </a:rPr>
              <a:t>¿ESTÁ LA ADHERENCIA RELACIONADA CON EL DISPOSITIVO?</a:t>
            </a:r>
          </a:p>
        </p:txBody>
      </p:sp>
      <p:sp>
        <p:nvSpPr>
          <p:cNvPr id="2" name="TextBox 1">
            <a:extLst>
              <a:ext uri="{FF2B5EF4-FFF2-40B4-BE49-F238E27FC236}">
                <a16:creationId xmlns:a16="http://schemas.microsoft.com/office/drawing/2014/main" id="{69E8F18C-97A8-4FA4-AAAE-EC6A7F068173}"/>
              </a:ext>
            </a:extLst>
          </p:cNvPr>
          <p:cNvSpPr txBox="1"/>
          <p:nvPr/>
        </p:nvSpPr>
        <p:spPr>
          <a:xfrm>
            <a:off x="3370727" y="3664921"/>
            <a:ext cx="2241319" cy="369332"/>
          </a:xfrm>
          <a:prstGeom prst="rect">
            <a:avLst/>
          </a:prstGeom>
          <a:noFill/>
        </p:spPr>
        <p:txBody>
          <a:bodyPr wrap="none" rtlCol="0">
            <a:spAutoFit/>
          </a:bodyPr>
          <a:lstStyle/>
          <a:p>
            <a:r>
              <a:rPr lang="es-ES" sz="933" kern="0" dirty="0">
                <a:solidFill>
                  <a:schemeClr val="bg1">
                    <a:lumMod val="50000"/>
                  </a:schemeClr>
                </a:solidFill>
              </a:rPr>
              <a:t>Osterberg L</a:t>
            </a:r>
            <a:r>
              <a:rPr lang="es-ES" dirty="0"/>
              <a:t> </a:t>
            </a:r>
            <a:r>
              <a:rPr lang="es-ES" sz="933" i="1" kern="0" dirty="0">
                <a:solidFill>
                  <a:schemeClr val="bg1">
                    <a:lumMod val="50000"/>
                  </a:schemeClr>
                </a:solidFill>
              </a:rPr>
              <a:t>et al</a:t>
            </a:r>
            <a:r>
              <a:rPr lang="es-ES" sz="933" kern="0" dirty="0">
                <a:solidFill>
                  <a:schemeClr val="bg1">
                    <a:lumMod val="50000"/>
                  </a:schemeClr>
                </a:solidFill>
              </a:rPr>
              <a:t>. N Engl J Med  2005</a:t>
            </a:r>
            <a:endParaRPr lang="es-ES_tradnl" sz="933" kern="0" dirty="0">
              <a:solidFill>
                <a:schemeClr val="bg1">
                  <a:lumMod val="50000"/>
                </a:schemeClr>
              </a:solidFill>
            </a:endParaRPr>
          </a:p>
        </p:txBody>
      </p:sp>
      <p:sp>
        <p:nvSpPr>
          <p:cNvPr id="9" name="TextBox 8">
            <a:extLst>
              <a:ext uri="{FF2B5EF4-FFF2-40B4-BE49-F238E27FC236}">
                <a16:creationId xmlns:a16="http://schemas.microsoft.com/office/drawing/2014/main" id="{9962F878-8612-4049-8AA0-9FA3CB0D1E38}"/>
              </a:ext>
            </a:extLst>
          </p:cNvPr>
          <p:cNvSpPr txBox="1"/>
          <p:nvPr/>
        </p:nvSpPr>
        <p:spPr>
          <a:xfrm>
            <a:off x="8370804" y="3334219"/>
            <a:ext cx="3645550" cy="246221"/>
          </a:xfrm>
          <a:prstGeom prst="rect">
            <a:avLst/>
          </a:prstGeom>
          <a:noFill/>
        </p:spPr>
        <p:txBody>
          <a:bodyPr wrap="none" rtlCol="0">
            <a:spAutoFit/>
          </a:bodyPr>
          <a:lstStyle/>
          <a:p>
            <a:r>
              <a:rPr lang="es-ES" sz="933" kern="0" dirty="0">
                <a:solidFill>
                  <a:schemeClr val="bg1">
                    <a:lumMod val="50000"/>
                  </a:schemeClr>
                </a:solidFill>
              </a:rPr>
              <a:t>Van der Palen J, </a:t>
            </a:r>
            <a:r>
              <a:rPr lang="es-ES" sz="933" i="1" kern="0" dirty="0">
                <a:solidFill>
                  <a:schemeClr val="bg1">
                    <a:lumMod val="50000"/>
                  </a:schemeClr>
                </a:solidFill>
              </a:rPr>
              <a:t>et al</a:t>
            </a:r>
            <a:r>
              <a:rPr lang="es-ES" sz="933" kern="0" dirty="0">
                <a:solidFill>
                  <a:schemeClr val="bg1">
                    <a:lumMod val="50000"/>
                  </a:schemeClr>
                </a:solidFill>
              </a:rPr>
              <a:t>. </a:t>
            </a:r>
            <a:r>
              <a:rPr lang="es-ES" sz="1000" dirty="0">
                <a:solidFill>
                  <a:schemeClr val="tx1">
                    <a:lumMod val="50000"/>
                    <a:lumOff val="50000"/>
                  </a:schemeClr>
                </a:solidFill>
                <a:latin typeface="Arial" panose="020B0604020202020204" pitchFamily="34" charset="0"/>
                <a:cs typeface="Arial" panose="020B0604020202020204" pitchFamily="34" charset="0"/>
              </a:rPr>
              <a:t>Int J Chron Obstruct Pulmon Dis. </a:t>
            </a:r>
            <a:r>
              <a:rPr lang="es-ES" sz="933" kern="0" dirty="0">
                <a:solidFill>
                  <a:schemeClr val="bg1">
                    <a:lumMod val="50000"/>
                  </a:schemeClr>
                </a:solidFill>
              </a:rPr>
              <a:t>2018</a:t>
            </a:r>
            <a:endParaRPr lang="es-ES_tradnl" sz="933" kern="0" dirty="0">
              <a:solidFill>
                <a:schemeClr val="bg1">
                  <a:lumMod val="50000"/>
                </a:schemeClr>
              </a:solidFill>
            </a:endParaRPr>
          </a:p>
        </p:txBody>
      </p:sp>
      <p:sp>
        <p:nvSpPr>
          <p:cNvPr id="10" name="TextBox 9">
            <a:extLst>
              <a:ext uri="{FF2B5EF4-FFF2-40B4-BE49-F238E27FC236}">
                <a16:creationId xmlns:a16="http://schemas.microsoft.com/office/drawing/2014/main" id="{F74058FF-69FA-472E-A9B2-2F3EA40668CB}"/>
              </a:ext>
            </a:extLst>
          </p:cNvPr>
          <p:cNvSpPr txBox="1"/>
          <p:nvPr/>
        </p:nvSpPr>
        <p:spPr>
          <a:xfrm>
            <a:off x="10119681" y="6040167"/>
            <a:ext cx="1896673" cy="235898"/>
          </a:xfrm>
          <a:prstGeom prst="rect">
            <a:avLst/>
          </a:prstGeom>
          <a:noFill/>
        </p:spPr>
        <p:txBody>
          <a:bodyPr wrap="none" rtlCol="0">
            <a:spAutoFit/>
          </a:bodyPr>
          <a:lstStyle/>
          <a:p>
            <a:r>
              <a:rPr lang="es-ES" sz="933" kern="0" dirty="0">
                <a:solidFill>
                  <a:schemeClr val="bg1">
                    <a:lumMod val="50000"/>
                  </a:schemeClr>
                </a:solidFill>
              </a:rPr>
              <a:t>Llano LP, </a:t>
            </a:r>
            <a:r>
              <a:rPr lang="es-ES" sz="933" i="1" kern="0" dirty="0">
                <a:solidFill>
                  <a:schemeClr val="bg1">
                    <a:lumMod val="50000"/>
                  </a:schemeClr>
                </a:solidFill>
              </a:rPr>
              <a:t>et al</a:t>
            </a:r>
            <a:r>
              <a:rPr lang="es-ES" sz="933" kern="0" dirty="0">
                <a:solidFill>
                  <a:schemeClr val="bg1">
                    <a:lumMod val="50000"/>
                  </a:schemeClr>
                </a:solidFill>
              </a:rPr>
              <a:t>. J Asthma. 2018 </a:t>
            </a:r>
            <a:endParaRPr lang="es-ES_tradnl" sz="933" kern="0" dirty="0">
              <a:solidFill>
                <a:schemeClr val="bg1">
                  <a:lumMod val="50000"/>
                </a:schemeClr>
              </a:solidFill>
            </a:endParaRPr>
          </a:p>
        </p:txBody>
      </p:sp>
    </p:spTree>
    <p:extLst>
      <p:ext uri="{BB962C8B-B14F-4D97-AF65-F5344CB8AC3E}">
        <p14:creationId xmlns:p14="http://schemas.microsoft.com/office/powerpoint/2010/main" val="23306248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AB0A0C-6A5E-4080-8B51-37A3C4326EF6}"/>
              </a:ext>
            </a:extLst>
          </p:cNvPr>
          <p:cNvSpPr>
            <a:spLocks noGrp="1"/>
          </p:cNvSpPr>
          <p:nvPr>
            <p:ph type="title"/>
          </p:nvPr>
        </p:nvSpPr>
        <p:spPr>
          <a:xfrm>
            <a:off x="543600" y="131355"/>
            <a:ext cx="9857700" cy="842196"/>
          </a:xfrm>
        </p:spPr>
        <p:txBody>
          <a:bodyPr vert="horz" lIns="91440" tIns="45720" rIns="91440" bIns="45720" rtlCol="0" anchor="ctr">
            <a:noAutofit/>
          </a:bodyPr>
          <a:lstStyle/>
          <a:p>
            <a:r>
              <a:rPr lang="es-ES" sz="2800" dirty="0">
                <a:solidFill>
                  <a:schemeClr val="tx1">
                    <a:lumMod val="65000"/>
                    <a:lumOff val="35000"/>
                  </a:schemeClr>
                </a:solidFill>
              </a:rPr>
              <a:t>ERRORES EN EL USO DE INHALADORES </a:t>
            </a:r>
            <a:br>
              <a:rPr lang="es-ES" sz="2800" dirty="0">
                <a:solidFill>
                  <a:schemeClr val="tx1">
                    <a:lumMod val="65000"/>
                    <a:lumOff val="35000"/>
                  </a:schemeClr>
                </a:solidFill>
              </a:rPr>
            </a:br>
            <a:r>
              <a:rPr lang="es-ES" sz="2800" dirty="0">
                <a:solidFill>
                  <a:schemeClr val="tx1">
                    <a:lumMod val="65000"/>
                    <a:lumOff val="35000"/>
                  </a:schemeClr>
                </a:solidFill>
              </a:rPr>
              <a:t>EN PROFESIONALES DE LA SALUD</a:t>
            </a:r>
            <a:r>
              <a:rPr lang="es-ES" sz="2800" baseline="30000" dirty="0">
                <a:solidFill>
                  <a:schemeClr val="tx1">
                    <a:lumMod val="65000"/>
                    <a:lumOff val="35000"/>
                  </a:schemeClr>
                </a:solidFill>
              </a:rPr>
              <a:t>1</a:t>
            </a:r>
            <a:r>
              <a:rPr lang="es-ES" sz="2800" dirty="0">
                <a:solidFill>
                  <a:schemeClr val="tx1">
                    <a:lumMod val="65000"/>
                    <a:lumOff val="35000"/>
                  </a:schemeClr>
                </a:solidFill>
              </a:rPr>
              <a:t>: </a:t>
            </a:r>
            <a:r>
              <a:rPr lang="en-GB" sz="2800" dirty="0">
                <a:solidFill>
                  <a:schemeClr val="tx1">
                    <a:lumMod val="65000"/>
                    <a:lumOff val="35000"/>
                  </a:schemeClr>
                </a:solidFill>
              </a:rPr>
              <a:t>REVISIÓN SISTEMÁTICA</a:t>
            </a:r>
            <a:endParaRPr lang="es-ES" sz="2800" dirty="0">
              <a:solidFill>
                <a:schemeClr val="tx1">
                  <a:lumMod val="65000"/>
                  <a:lumOff val="35000"/>
                </a:schemeClr>
              </a:solidFill>
            </a:endParaRPr>
          </a:p>
        </p:txBody>
      </p:sp>
      <p:graphicFrame>
        <p:nvGraphicFramePr>
          <p:cNvPr id="30" name="Tabla 29">
            <a:extLst>
              <a:ext uri="{FF2B5EF4-FFF2-40B4-BE49-F238E27FC236}">
                <a16:creationId xmlns:a16="http://schemas.microsoft.com/office/drawing/2014/main" id="{8C468D0B-3F8E-473D-843E-AE2C3D6DA306}"/>
              </a:ext>
            </a:extLst>
          </p:cNvPr>
          <p:cNvGraphicFramePr>
            <a:graphicFrameLocks noGrp="1"/>
          </p:cNvGraphicFramePr>
          <p:nvPr>
            <p:extLst>
              <p:ext uri="{D42A27DB-BD31-4B8C-83A1-F6EECF244321}">
                <p14:modId xmlns:p14="http://schemas.microsoft.com/office/powerpoint/2010/main" val="3777465964"/>
              </p:ext>
            </p:extLst>
          </p:nvPr>
        </p:nvGraphicFramePr>
        <p:xfrm>
          <a:off x="457197" y="6430605"/>
          <a:ext cx="11277599" cy="370840"/>
        </p:xfrm>
        <a:graphic>
          <a:graphicData uri="http://schemas.openxmlformats.org/drawingml/2006/table">
            <a:tbl>
              <a:tblPr firstRow="1" bandRow="1">
                <a:tableStyleId>{5C22544A-7EE6-4342-B048-85BDC9FD1C3A}</a:tableStyleId>
              </a:tblPr>
              <a:tblGrid>
                <a:gridCol w="11277599">
                  <a:extLst>
                    <a:ext uri="{9D8B030D-6E8A-4147-A177-3AD203B41FA5}">
                      <a16:colId xmlns:a16="http://schemas.microsoft.com/office/drawing/2014/main" val="921527063"/>
                    </a:ext>
                  </a:extLst>
                </a:gridCol>
              </a:tblGrid>
              <a:tr h="370840">
                <a:tc>
                  <a:txBody>
                    <a:bodyPr/>
                    <a:lstStyle/>
                    <a:p>
                      <a:r>
                        <a:rPr lang="es-ES" sz="800" b="0" kern="1200" dirty="0">
                          <a:solidFill>
                            <a:schemeClr val="tx1">
                              <a:lumMod val="50000"/>
                              <a:lumOff val="50000"/>
                            </a:schemeClr>
                          </a:solidFill>
                          <a:effectLst/>
                          <a:latin typeface="+mn-lt"/>
                          <a:ea typeface="+mn-ea"/>
                          <a:cs typeface="+mn-cs"/>
                        </a:rPr>
                        <a:t>1. Plaza V, Giner J, Rodrigo GJ, </a:t>
                      </a:r>
                      <a:r>
                        <a:rPr lang="es-ES" sz="800" b="0" i="1" kern="1200" dirty="0">
                          <a:solidFill>
                            <a:schemeClr val="tx1">
                              <a:lumMod val="50000"/>
                              <a:lumOff val="50000"/>
                            </a:schemeClr>
                          </a:solidFill>
                          <a:effectLst/>
                          <a:latin typeface="+mn-lt"/>
                          <a:ea typeface="+mn-ea"/>
                          <a:cs typeface="+mn-cs"/>
                        </a:rPr>
                        <a:t>et al. </a:t>
                      </a:r>
                      <a:r>
                        <a:rPr lang="en-US" sz="800" b="0" kern="1200" dirty="0">
                          <a:solidFill>
                            <a:schemeClr val="tx1">
                              <a:lumMod val="50000"/>
                              <a:lumOff val="50000"/>
                            </a:schemeClr>
                          </a:solidFill>
                          <a:effectLst/>
                          <a:latin typeface="+mn-lt"/>
                          <a:ea typeface="+mn-ea"/>
                          <a:cs typeface="+mn-cs"/>
                        </a:rPr>
                        <a:t>Errors in the Use of Inhalers by Health Care Professionals: A Systematic Review</a:t>
                      </a:r>
                      <a:r>
                        <a:rPr lang="en-US" sz="800" b="0" i="1" kern="1200" dirty="0">
                          <a:solidFill>
                            <a:schemeClr val="tx1">
                              <a:lumMod val="50000"/>
                              <a:lumOff val="50000"/>
                            </a:schemeClr>
                          </a:solidFill>
                          <a:effectLst/>
                          <a:latin typeface="+mn-lt"/>
                          <a:ea typeface="+mn-ea"/>
                          <a:cs typeface="+mn-cs"/>
                        </a:rPr>
                        <a:t>. </a:t>
                      </a:r>
                      <a:r>
                        <a:rPr lang="es-ES" sz="800" b="0" kern="1200" dirty="0">
                          <a:solidFill>
                            <a:schemeClr val="tx1">
                              <a:lumMod val="50000"/>
                              <a:lumOff val="50000"/>
                            </a:schemeClr>
                          </a:solidFill>
                          <a:effectLst/>
                          <a:latin typeface="+mn-lt"/>
                          <a:ea typeface="+mn-ea"/>
                          <a:cs typeface="+mn-cs"/>
                        </a:rPr>
                        <a:t>J Allergy Clin Immunol Pract. 2018;6(3):987−95. </a:t>
                      </a:r>
                      <a:endParaRPr lang="es-ES" sz="800" b="0" baseline="0" dirty="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grpSp>
        <p:nvGrpSpPr>
          <p:cNvPr id="4" name="Group 3">
            <a:extLst>
              <a:ext uri="{FF2B5EF4-FFF2-40B4-BE49-F238E27FC236}">
                <a16:creationId xmlns:a16="http://schemas.microsoft.com/office/drawing/2014/main" id="{7BE324A7-87EF-4EF9-9D3E-500DB5F17F6F}"/>
              </a:ext>
            </a:extLst>
          </p:cNvPr>
          <p:cNvGrpSpPr/>
          <p:nvPr/>
        </p:nvGrpSpPr>
        <p:grpSpPr>
          <a:xfrm>
            <a:off x="1461419" y="1396510"/>
            <a:ext cx="7535393" cy="4176955"/>
            <a:chOff x="1918503" y="1709218"/>
            <a:chExt cx="7535393" cy="4176955"/>
          </a:xfrm>
        </p:grpSpPr>
        <p:cxnSp>
          <p:nvCxnSpPr>
            <p:cNvPr id="13" name="Straight Connector 4">
              <a:extLst>
                <a:ext uri="{FF2B5EF4-FFF2-40B4-BE49-F238E27FC236}">
                  <a16:creationId xmlns:a16="http://schemas.microsoft.com/office/drawing/2014/main" id="{6938CB4B-8735-42BD-8E38-1F41B13923B4}"/>
                </a:ext>
              </a:extLst>
            </p:cNvPr>
            <p:cNvCxnSpPr>
              <a:cxnSpLocks/>
            </p:cNvCxnSpPr>
            <p:nvPr/>
          </p:nvCxnSpPr>
          <p:spPr>
            <a:xfrm>
              <a:off x="2593562" y="2119457"/>
              <a:ext cx="21385" cy="3382159"/>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Rectangle 9">
              <a:extLst>
                <a:ext uri="{FF2B5EF4-FFF2-40B4-BE49-F238E27FC236}">
                  <a16:creationId xmlns:a16="http://schemas.microsoft.com/office/drawing/2014/main" id="{CC69425B-25E0-4A5E-B814-D643895B3374}"/>
                </a:ext>
              </a:extLst>
            </p:cNvPr>
            <p:cNvSpPr/>
            <p:nvPr/>
          </p:nvSpPr>
          <p:spPr>
            <a:xfrm>
              <a:off x="3624146" y="4204188"/>
              <a:ext cx="625473" cy="129742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2133" dirty="0">
                <a:solidFill>
                  <a:srgbClr val="FFFFFF"/>
                </a:solidFill>
                <a:latin typeface="Trebuchet MS"/>
              </a:endParaRPr>
            </a:p>
          </p:txBody>
        </p:sp>
        <p:sp>
          <p:nvSpPr>
            <p:cNvPr id="15" name="Rectangle 10">
              <a:extLst>
                <a:ext uri="{FF2B5EF4-FFF2-40B4-BE49-F238E27FC236}">
                  <a16:creationId xmlns:a16="http://schemas.microsoft.com/office/drawing/2014/main" id="{65550FDA-5D97-4E07-B074-C275F0F082D9}"/>
                </a:ext>
              </a:extLst>
            </p:cNvPr>
            <p:cNvSpPr/>
            <p:nvPr/>
          </p:nvSpPr>
          <p:spPr>
            <a:xfrm>
              <a:off x="2961273" y="2658636"/>
              <a:ext cx="625473" cy="2842979"/>
            </a:xfrm>
            <a:prstGeom prst="rect">
              <a:avLst/>
            </a:prstGeom>
            <a:solidFill>
              <a:schemeClr val="bg2">
                <a:lumMod val="75000"/>
              </a:schemeClr>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fontAlgn="base">
                <a:spcBef>
                  <a:spcPct val="0"/>
                </a:spcBef>
                <a:spcAft>
                  <a:spcPct val="0"/>
                </a:spcAft>
              </a:pPr>
              <a:endParaRPr lang="en-GB" sz="2133" dirty="0">
                <a:solidFill>
                  <a:srgbClr val="000000"/>
                </a:solidFill>
                <a:latin typeface="Trebuchet MS"/>
              </a:endParaRPr>
            </a:p>
          </p:txBody>
        </p:sp>
        <p:sp>
          <p:nvSpPr>
            <p:cNvPr id="16" name="TextBox 11">
              <a:extLst>
                <a:ext uri="{FF2B5EF4-FFF2-40B4-BE49-F238E27FC236}">
                  <a16:creationId xmlns:a16="http://schemas.microsoft.com/office/drawing/2014/main" id="{D4E80B80-5B34-4CFF-8A6F-471700564361}"/>
                </a:ext>
              </a:extLst>
            </p:cNvPr>
            <p:cNvSpPr txBox="1"/>
            <p:nvPr/>
          </p:nvSpPr>
          <p:spPr>
            <a:xfrm>
              <a:off x="3275354" y="5516841"/>
              <a:ext cx="661078" cy="369332"/>
            </a:xfrm>
            <a:prstGeom prst="rect">
              <a:avLst/>
            </a:prstGeom>
            <a:noFill/>
          </p:spPr>
          <p:txBody>
            <a:bodyPr wrap="none" rtlCol="0">
              <a:spAutoFit/>
            </a:bodyPr>
            <a:lstStyle/>
            <a:p>
              <a:pPr algn="ctr" defTabSz="1219170" fontAlgn="base">
                <a:spcBef>
                  <a:spcPct val="0"/>
                </a:spcBef>
                <a:spcAft>
                  <a:spcPct val="0"/>
                </a:spcAft>
              </a:pPr>
              <a:r>
                <a:rPr lang="en-GB" spc="-40" dirty="0">
                  <a:solidFill>
                    <a:srgbClr val="9BA0C1"/>
                  </a:solidFill>
                  <a:latin typeface="Trebuchet MS" panose="020B0603020202020204" pitchFamily="34" charset="0"/>
                  <a:ea typeface="Cambria" panose="02040503050406030204" pitchFamily="18" charset="0"/>
                  <a:cs typeface="Arial" panose="020B0604020202020204" pitchFamily="34" charset="0"/>
                </a:rPr>
                <a:t>pMDI</a:t>
              </a:r>
            </a:p>
          </p:txBody>
        </p:sp>
        <p:sp>
          <p:nvSpPr>
            <p:cNvPr id="17" name="TextBox 12">
              <a:extLst>
                <a:ext uri="{FF2B5EF4-FFF2-40B4-BE49-F238E27FC236}">
                  <a16:creationId xmlns:a16="http://schemas.microsoft.com/office/drawing/2014/main" id="{1C868645-8246-4323-B479-11FA93E7212E}"/>
                </a:ext>
              </a:extLst>
            </p:cNvPr>
            <p:cNvSpPr txBox="1"/>
            <p:nvPr/>
          </p:nvSpPr>
          <p:spPr>
            <a:xfrm>
              <a:off x="2219863" y="1937081"/>
              <a:ext cx="354649" cy="3763018"/>
            </a:xfrm>
            <a:prstGeom prst="rect">
              <a:avLst/>
            </a:prstGeom>
            <a:noFill/>
          </p:spPr>
          <p:txBody>
            <a:bodyPr wrap="none" rtlCol="0">
              <a:spAutoFit/>
            </a:bodyPr>
            <a:lstStyle/>
            <a:p>
              <a:pPr algn="r" defTabSz="1219170" fontAlgn="base">
                <a:lnSpc>
                  <a:spcPts val="1800"/>
                </a:lnSpc>
                <a:spcBef>
                  <a:spcPct val="0"/>
                </a:spcBef>
                <a:spcAft>
                  <a:spcPct val="0"/>
                </a:spcAft>
              </a:pPr>
              <a:r>
                <a:rPr lang="en-GB" sz="1200" dirty="0">
                  <a:solidFill>
                    <a:schemeClr val="tx1">
                      <a:lumMod val="50000"/>
                      <a:lumOff val="50000"/>
                    </a:schemeClr>
                  </a:solidFill>
                  <a:latin typeface="Arial" panose="020B0604020202020204" pitchFamily="34" charset="0"/>
                  <a:cs typeface="Arial" panose="020B0604020202020204" pitchFamily="34" charset="0"/>
                </a:rPr>
                <a:t>25</a:t>
              </a: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r>
                <a:rPr lang="en-GB" sz="1200" dirty="0">
                  <a:solidFill>
                    <a:schemeClr val="tx1">
                      <a:lumMod val="50000"/>
                      <a:lumOff val="50000"/>
                    </a:schemeClr>
                  </a:solidFill>
                  <a:latin typeface="Arial" panose="020B0604020202020204" pitchFamily="34" charset="0"/>
                  <a:cs typeface="Arial" panose="020B0604020202020204" pitchFamily="34" charset="0"/>
                </a:rPr>
                <a:t>20</a:t>
              </a: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r>
                <a:rPr lang="en-GB" sz="1200" dirty="0">
                  <a:solidFill>
                    <a:schemeClr val="tx1">
                      <a:lumMod val="50000"/>
                      <a:lumOff val="50000"/>
                    </a:schemeClr>
                  </a:solidFill>
                  <a:latin typeface="Arial" panose="020B0604020202020204" pitchFamily="34" charset="0"/>
                  <a:cs typeface="Arial" panose="020B0604020202020204" pitchFamily="34" charset="0"/>
                </a:rPr>
                <a:t>15</a:t>
              </a: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r>
                <a:rPr lang="en-GB" sz="1200" dirty="0">
                  <a:solidFill>
                    <a:schemeClr val="tx1">
                      <a:lumMod val="50000"/>
                      <a:lumOff val="50000"/>
                    </a:schemeClr>
                  </a:solidFill>
                  <a:latin typeface="Arial" panose="020B0604020202020204" pitchFamily="34" charset="0"/>
                  <a:cs typeface="Arial" panose="020B0604020202020204" pitchFamily="34" charset="0"/>
                </a:rPr>
                <a:t>10</a:t>
              </a: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r>
                <a:rPr lang="en-GB" sz="1200" dirty="0">
                  <a:solidFill>
                    <a:schemeClr val="tx1">
                      <a:lumMod val="50000"/>
                      <a:lumOff val="50000"/>
                    </a:schemeClr>
                  </a:solidFill>
                  <a:latin typeface="Arial" panose="020B0604020202020204" pitchFamily="34" charset="0"/>
                  <a:cs typeface="Arial" panose="020B0604020202020204" pitchFamily="34" charset="0"/>
                </a:rPr>
                <a:t>5</a:t>
              </a: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endParaRPr lang="en-GB" sz="1200" dirty="0">
                <a:solidFill>
                  <a:schemeClr val="tx1">
                    <a:lumMod val="50000"/>
                    <a:lumOff val="50000"/>
                  </a:schemeClr>
                </a:solidFill>
                <a:latin typeface="Arial" panose="020B0604020202020204" pitchFamily="34" charset="0"/>
                <a:cs typeface="Arial" panose="020B0604020202020204" pitchFamily="34" charset="0"/>
              </a:endParaRPr>
            </a:p>
            <a:p>
              <a:pPr algn="r" defTabSz="1219170" fontAlgn="base">
                <a:lnSpc>
                  <a:spcPts val="1800"/>
                </a:lnSpc>
                <a:spcBef>
                  <a:spcPct val="0"/>
                </a:spcBef>
                <a:spcAft>
                  <a:spcPct val="0"/>
                </a:spcAft>
              </a:pPr>
              <a:r>
                <a:rPr lang="en-GB" sz="1200" dirty="0">
                  <a:solidFill>
                    <a:schemeClr val="tx1">
                      <a:lumMod val="50000"/>
                      <a:lumOff val="50000"/>
                    </a:schemeClr>
                  </a:solidFill>
                  <a:latin typeface="Arial" panose="020B0604020202020204" pitchFamily="34" charset="0"/>
                  <a:cs typeface="Arial" panose="020B0604020202020204" pitchFamily="34" charset="0"/>
                </a:rPr>
                <a:t>0</a:t>
              </a:r>
            </a:p>
          </p:txBody>
        </p:sp>
        <p:sp>
          <p:nvSpPr>
            <p:cNvPr id="18" name="Rectangle 14">
              <a:extLst>
                <a:ext uri="{FF2B5EF4-FFF2-40B4-BE49-F238E27FC236}">
                  <a16:creationId xmlns:a16="http://schemas.microsoft.com/office/drawing/2014/main" id="{AF099FF7-6544-4C37-B007-86DBCA3C4D75}"/>
                </a:ext>
              </a:extLst>
            </p:cNvPr>
            <p:cNvSpPr/>
            <p:nvPr/>
          </p:nvSpPr>
          <p:spPr>
            <a:xfrm>
              <a:off x="5375523" y="3178019"/>
              <a:ext cx="625473" cy="232359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2133" dirty="0">
                <a:solidFill>
                  <a:srgbClr val="FFFFFF"/>
                </a:solidFill>
                <a:latin typeface="Trebuchet MS"/>
              </a:endParaRPr>
            </a:p>
          </p:txBody>
        </p:sp>
        <p:sp>
          <p:nvSpPr>
            <p:cNvPr id="19" name="Rectangle 15">
              <a:extLst>
                <a:ext uri="{FF2B5EF4-FFF2-40B4-BE49-F238E27FC236}">
                  <a16:creationId xmlns:a16="http://schemas.microsoft.com/office/drawing/2014/main" id="{1F56726A-D99A-4C34-879C-77F05390293A}"/>
                </a:ext>
              </a:extLst>
            </p:cNvPr>
            <p:cNvSpPr/>
            <p:nvPr/>
          </p:nvSpPr>
          <p:spPr>
            <a:xfrm>
              <a:off x="4703713" y="5105886"/>
              <a:ext cx="625473" cy="395729"/>
            </a:xfrm>
            <a:prstGeom prst="rect">
              <a:avLst/>
            </a:prstGeom>
            <a:solidFill>
              <a:schemeClr val="bg2">
                <a:lumMod val="75000"/>
              </a:schemeClr>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fontAlgn="base">
                <a:spcBef>
                  <a:spcPct val="0"/>
                </a:spcBef>
                <a:spcAft>
                  <a:spcPct val="0"/>
                </a:spcAft>
              </a:pPr>
              <a:endParaRPr lang="en-GB" sz="2133" dirty="0">
                <a:solidFill>
                  <a:srgbClr val="000000"/>
                </a:solidFill>
                <a:latin typeface="Trebuchet MS"/>
              </a:endParaRPr>
            </a:p>
          </p:txBody>
        </p:sp>
        <p:sp>
          <p:nvSpPr>
            <p:cNvPr id="20" name="TextBox 16">
              <a:extLst>
                <a:ext uri="{FF2B5EF4-FFF2-40B4-BE49-F238E27FC236}">
                  <a16:creationId xmlns:a16="http://schemas.microsoft.com/office/drawing/2014/main" id="{F5B217A0-5CFF-4AA6-A901-9C9B1A957F0E}"/>
                </a:ext>
              </a:extLst>
            </p:cNvPr>
            <p:cNvSpPr txBox="1"/>
            <p:nvPr/>
          </p:nvSpPr>
          <p:spPr>
            <a:xfrm>
              <a:off x="4801946" y="5516841"/>
              <a:ext cx="1117935" cy="369332"/>
            </a:xfrm>
            <a:prstGeom prst="rect">
              <a:avLst/>
            </a:prstGeom>
            <a:noFill/>
          </p:spPr>
          <p:txBody>
            <a:bodyPr wrap="none" rtlCol="0">
              <a:spAutoFit/>
            </a:bodyPr>
            <a:lstStyle/>
            <a:p>
              <a:pPr algn="ctr" defTabSz="1219170" fontAlgn="base">
                <a:spcBef>
                  <a:spcPct val="0"/>
                </a:spcBef>
                <a:spcAft>
                  <a:spcPct val="0"/>
                </a:spcAft>
              </a:pPr>
              <a:r>
                <a:rPr lang="en-GB" spc="-40" dirty="0">
                  <a:solidFill>
                    <a:srgbClr val="9BA0C1"/>
                  </a:solidFill>
                  <a:latin typeface="Trebuchet MS" panose="020B0603020202020204" pitchFamily="34" charset="0"/>
                  <a:ea typeface="Cambria" panose="02040503050406030204" pitchFamily="18" charset="0"/>
                  <a:cs typeface="Arial" panose="020B0604020202020204" pitchFamily="34" charset="0"/>
                </a:rPr>
                <a:t>pMDI + IC</a:t>
              </a:r>
            </a:p>
          </p:txBody>
        </p:sp>
        <p:sp>
          <p:nvSpPr>
            <p:cNvPr id="21" name="Rectangle 17">
              <a:extLst>
                <a:ext uri="{FF2B5EF4-FFF2-40B4-BE49-F238E27FC236}">
                  <a16:creationId xmlns:a16="http://schemas.microsoft.com/office/drawing/2014/main" id="{9C3D78F1-4621-420E-A25D-67293D34E85C}"/>
                </a:ext>
              </a:extLst>
            </p:cNvPr>
            <p:cNvSpPr/>
            <p:nvPr/>
          </p:nvSpPr>
          <p:spPr>
            <a:xfrm>
              <a:off x="7125173" y="3764912"/>
              <a:ext cx="625473" cy="173670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2133" dirty="0">
                <a:solidFill>
                  <a:srgbClr val="FFFFFF"/>
                </a:solidFill>
                <a:latin typeface="Trebuchet MS"/>
              </a:endParaRPr>
            </a:p>
          </p:txBody>
        </p:sp>
        <p:sp>
          <p:nvSpPr>
            <p:cNvPr id="22" name="Rectangle 18">
              <a:extLst>
                <a:ext uri="{FF2B5EF4-FFF2-40B4-BE49-F238E27FC236}">
                  <a16:creationId xmlns:a16="http://schemas.microsoft.com/office/drawing/2014/main" id="{A1C2B44E-B3D4-4BD7-AEE3-69D6B861A8B6}"/>
                </a:ext>
              </a:extLst>
            </p:cNvPr>
            <p:cNvSpPr/>
            <p:nvPr/>
          </p:nvSpPr>
          <p:spPr>
            <a:xfrm>
              <a:off x="6456084" y="3413736"/>
              <a:ext cx="625473" cy="2087879"/>
            </a:xfrm>
            <a:prstGeom prst="rect">
              <a:avLst/>
            </a:prstGeom>
            <a:solidFill>
              <a:schemeClr val="bg2">
                <a:lumMod val="75000"/>
              </a:schemeClr>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fontAlgn="base">
                <a:spcBef>
                  <a:spcPct val="0"/>
                </a:spcBef>
                <a:spcAft>
                  <a:spcPct val="0"/>
                </a:spcAft>
              </a:pPr>
              <a:endParaRPr lang="en-GB" sz="2133" dirty="0">
                <a:solidFill>
                  <a:srgbClr val="000000"/>
                </a:solidFill>
                <a:latin typeface="Trebuchet MS"/>
              </a:endParaRPr>
            </a:p>
          </p:txBody>
        </p:sp>
        <p:sp>
          <p:nvSpPr>
            <p:cNvPr id="23" name="TextBox 19">
              <a:extLst>
                <a:ext uri="{FF2B5EF4-FFF2-40B4-BE49-F238E27FC236}">
                  <a16:creationId xmlns:a16="http://schemas.microsoft.com/office/drawing/2014/main" id="{53EF1BC6-E457-4D70-83D2-627BA2C6F5EB}"/>
                </a:ext>
              </a:extLst>
            </p:cNvPr>
            <p:cNvSpPr txBox="1"/>
            <p:nvPr/>
          </p:nvSpPr>
          <p:spPr>
            <a:xfrm>
              <a:off x="6863072" y="5516841"/>
              <a:ext cx="502702" cy="369332"/>
            </a:xfrm>
            <a:prstGeom prst="rect">
              <a:avLst/>
            </a:prstGeom>
            <a:noFill/>
          </p:spPr>
          <p:txBody>
            <a:bodyPr wrap="none" rtlCol="0">
              <a:spAutoFit/>
            </a:bodyPr>
            <a:lstStyle>
              <a:defPPr>
                <a:defRPr lang="es-ES"/>
              </a:defPPr>
              <a:lvl1pPr algn="ctr" defTabSz="1219170" fontAlgn="base">
                <a:spcBef>
                  <a:spcPct val="0"/>
                </a:spcBef>
                <a:spcAft>
                  <a:spcPct val="0"/>
                </a:spcAft>
                <a:defRPr sz="2000" spc="-40">
                  <a:solidFill>
                    <a:srgbClr val="003A7D"/>
                  </a:solidFill>
                  <a:latin typeface="Cambria" panose="02040503050406030204" pitchFamily="18" charset="0"/>
                  <a:ea typeface="Cambria" panose="02040503050406030204" pitchFamily="18" charset="0"/>
                  <a:cs typeface="Arial" panose="020B0604020202020204" pitchFamily="34" charset="0"/>
                </a:defRPr>
              </a:lvl1pPr>
            </a:lstStyle>
            <a:p>
              <a:r>
                <a:rPr lang="en-GB" sz="1800" dirty="0">
                  <a:solidFill>
                    <a:srgbClr val="9BA0C1"/>
                  </a:solidFill>
                  <a:latin typeface="Trebuchet MS" panose="020B0603020202020204" pitchFamily="34" charset="0"/>
                </a:rPr>
                <a:t>DPI</a:t>
              </a:r>
            </a:p>
          </p:txBody>
        </p:sp>
        <p:sp>
          <p:nvSpPr>
            <p:cNvPr id="24" name="Rectangle 20">
              <a:extLst>
                <a:ext uri="{FF2B5EF4-FFF2-40B4-BE49-F238E27FC236}">
                  <a16:creationId xmlns:a16="http://schemas.microsoft.com/office/drawing/2014/main" id="{AD7BF398-A0F9-4B90-A85F-02B2BB672CA6}"/>
                </a:ext>
              </a:extLst>
            </p:cNvPr>
            <p:cNvSpPr/>
            <p:nvPr/>
          </p:nvSpPr>
          <p:spPr>
            <a:xfrm>
              <a:off x="8699905" y="3533611"/>
              <a:ext cx="625473" cy="196800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2133" dirty="0">
                <a:solidFill>
                  <a:srgbClr val="FFFFFF"/>
                </a:solidFill>
                <a:latin typeface="Trebuchet MS"/>
              </a:endParaRPr>
            </a:p>
          </p:txBody>
        </p:sp>
        <p:sp>
          <p:nvSpPr>
            <p:cNvPr id="25" name="Rectangle 21">
              <a:extLst>
                <a:ext uri="{FF2B5EF4-FFF2-40B4-BE49-F238E27FC236}">
                  <a16:creationId xmlns:a16="http://schemas.microsoft.com/office/drawing/2014/main" id="{2DCC38F2-3498-47CA-994C-7C29612DD5A3}"/>
                </a:ext>
              </a:extLst>
            </p:cNvPr>
            <p:cNvSpPr/>
            <p:nvPr/>
          </p:nvSpPr>
          <p:spPr>
            <a:xfrm>
              <a:off x="8030816" y="2956535"/>
              <a:ext cx="625473" cy="2545080"/>
            </a:xfrm>
            <a:prstGeom prst="rect">
              <a:avLst/>
            </a:prstGeom>
            <a:solidFill>
              <a:schemeClr val="bg2">
                <a:lumMod val="75000"/>
              </a:schemeClr>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fontAlgn="base">
                <a:spcBef>
                  <a:spcPct val="0"/>
                </a:spcBef>
                <a:spcAft>
                  <a:spcPct val="0"/>
                </a:spcAft>
              </a:pPr>
              <a:endParaRPr lang="en-GB" sz="2133" dirty="0">
                <a:solidFill>
                  <a:srgbClr val="000000"/>
                </a:solidFill>
                <a:latin typeface="Trebuchet MS"/>
              </a:endParaRPr>
            </a:p>
          </p:txBody>
        </p:sp>
        <p:sp>
          <p:nvSpPr>
            <p:cNvPr id="26" name="TextBox 22">
              <a:extLst>
                <a:ext uri="{FF2B5EF4-FFF2-40B4-BE49-F238E27FC236}">
                  <a16:creationId xmlns:a16="http://schemas.microsoft.com/office/drawing/2014/main" id="{981ED0EF-CED7-4237-A6C2-B99D32F6156D}"/>
                </a:ext>
              </a:extLst>
            </p:cNvPr>
            <p:cNvSpPr txBox="1"/>
            <p:nvPr/>
          </p:nvSpPr>
          <p:spPr>
            <a:xfrm>
              <a:off x="8042951" y="5516841"/>
              <a:ext cx="1235916" cy="369332"/>
            </a:xfrm>
            <a:prstGeom prst="rect">
              <a:avLst/>
            </a:prstGeom>
            <a:noFill/>
          </p:spPr>
          <p:txBody>
            <a:bodyPr wrap="none" rtlCol="0">
              <a:spAutoFit/>
            </a:bodyPr>
            <a:lstStyle/>
            <a:p>
              <a:pPr defTabSz="1219170" fontAlgn="base">
                <a:spcBef>
                  <a:spcPct val="0"/>
                </a:spcBef>
                <a:spcAft>
                  <a:spcPct val="0"/>
                </a:spcAft>
              </a:pPr>
              <a:r>
                <a:rPr lang="en-GB" spc="-40" dirty="0">
                  <a:solidFill>
                    <a:srgbClr val="9BA0C1"/>
                  </a:solidFill>
                  <a:latin typeface="Trebuchet MS" panose="020B0603020202020204" pitchFamily="34" charset="0"/>
                  <a:ea typeface="Cambria" panose="02040503050406030204" pitchFamily="18" charset="0"/>
                  <a:cs typeface="Arial" panose="020B0604020202020204" pitchFamily="34" charset="0"/>
                </a:rPr>
                <a:t>All devices</a:t>
              </a:r>
            </a:p>
          </p:txBody>
        </p:sp>
        <p:sp>
          <p:nvSpPr>
            <p:cNvPr id="27" name="TextBox 24">
              <a:extLst>
                <a:ext uri="{FF2B5EF4-FFF2-40B4-BE49-F238E27FC236}">
                  <a16:creationId xmlns:a16="http://schemas.microsoft.com/office/drawing/2014/main" id="{9C5D2C80-4F3E-4F87-9C5B-C22F4A56D3A1}"/>
                </a:ext>
              </a:extLst>
            </p:cNvPr>
            <p:cNvSpPr txBox="1"/>
            <p:nvPr/>
          </p:nvSpPr>
          <p:spPr>
            <a:xfrm>
              <a:off x="3123528" y="2119277"/>
              <a:ext cx="931665" cy="338554"/>
            </a:xfrm>
            <a:prstGeom prst="rect">
              <a:avLst/>
            </a:prstGeom>
            <a:noFill/>
          </p:spPr>
          <p:txBody>
            <a:bodyPr wrap="none" rtlCol="0">
              <a:spAutoFit/>
            </a:bodyPr>
            <a:lstStyle/>
            <a:p>
              <a:pPr defTabSz="1219170" fontAlgn="base">
                <a:spcBef>
                  <a:spcPct val="0"/>
                </a:spcBef>
                <a:spcAft>
                  <a:spcPct val="0"/>
                </a:spcAft>
              </a:pPr>
              <a:r>
                <a:rPr lang="en-GB" sz="1600" dirty="0">
                  <a:solidFill>
                    <a:schemeClr val="tx1">
                      <a:lumMod val="50000"/>
                      <a:lumOff val="50000"/>
                    </a:schemeClr>
                  </a:solidFill>
                  <a:latin typeface="Arial" panose="020B0604020202020204" pitchFamily="34" charset="0"/>
                  <a:cs typeface="Arial" panose="020B0604020202020204" pitchFamily="34" charset="0"/>
                </a:rPr>
                <a:t>p&lt;0.001</a:t>
              </a:r>
            </a:p>
          </p:txBody>
        </p:sp>
        <p:sp>
          <p:nvSpPr>
            <p:cNvPr id="28" name="TextBox 25">
              <a:extLst>
                <a:ext uri="{FF2B5EF4-FFF2-40B4-BE49-F238E27FC236}">
                  <a16:creationId xmlns:a16="http://schemas.microsoft.com/office/drawing/2014/main" id="{10472702-0A6B-45CF-ADBC-63124399FC81}"/>
                </a:ext>
              </a:extLst>
            </p:cNvPr>
            <p:cNvSpPr txBox="1"/>
            <p:nvPr/>
          </p:nvSpPr>
          <p:spPr>
            <a:xfrm>
              <a:off x="4911920" y="2622732"/>
              <a:ext cx="817853" cy="338554"/>
            </a:xfrm>
            <a:prstGeom prst="rect">
              <a:avLst/>
            </a:prstGeom>
            <a:noFill/>
          </p:spPr>
          <p:txBody>
            <a:bodyPr wrap="none" rtlCol="0">
              <a:spAutoFit/>
            </a:bodyPr>
            <a:lstStyle/>
            <a:p>
              <a:pPr defTabSz="1219170" fontAlgn="base">
                <a:spcBef>
                  <a:spcPct val="0"/>
                </a:spcBef>
                <a:spcAft>
                  <a:spcPct val="0"/>
                </a:spcAft>
              </a:pPr>
              <a:r>
                <a:rPr lang="en-GB" sz="1600" dirty="0">
                  <a:solidFill>
                    <a:schemeClr val="tx1">
                      <a:lumMod val="50000"/>
                      <a:lumOff val="50000"/>
                    </a:schemeClr>
                  </a:solidFill>
                  <a:latin typeface="Arial" panose="020B0604020202020204" pitchFamily="34" charset="0"/>
                  <a:cs typeface="Arial" panose="020B0604020202020204" pitchFamily="34" charset="0"/>
                </a:rPr>
                <a:t>p=0.04</a:t>
              </a:r>
            </a:p>
          </p:txBody>
        </p:sp>
        <p:sp>
          <p:nvSpPr>
            <p:cNvPr id="29" name="TextBox 26">
              <a:extLst>
                <a:ext uri="{FF2B5EF4-FFF2-40B4-BE49-F238E27FC236}">
                  <a16:creationId xmlns:a16="http://schemas.microsoft.com/office/drawing/2014/main" id="{DCE6D6F3-1E18-4DB5-BCC6-1C8DEF094190}"/>
                </a:ext>
              </a:extLst>
            </p:cNvPr>
            <p:cNvSpPr txBox="1"/>
            <p:nvPr/>
          </p:nvSpPr>
          <p:spPr>
            <a:xfrm>
              <a:off x="6663556" y="2870814"/>
              <a:ext cx="817853" cy="338554"/>
            </a:xfrm>
            <a:prstGeom prst="rect">
              <a:avLst/>
            </a:prstGeom>
            <a:noFill/>
          </p:spPr>
          <p:txBody>
            <a:bodyPr wrap="none" rtlCol="0">
              <a:spAutoFit/>
            </a:bodyPr>
            <a:lstStyle/>
            <a:p>
              <a:pPr defTabSz="1219170" fontAlgn="base">
                <a:spcBef>
                  <a:spcPct val="0"/>
                </a:spcBef>
                <a:spcAft>
                  <a:spcPct val="0"/>
                </a:spcAft>
              </a:pPr>
              <a:r>
                <a:rPr lang="en-GB" sz="1600" dirty="0">
                  <a:solidFill>
                    <a:schemeClr val="tx1">
                      <a:lumMod val="50000"/>
                      <a:lumOff val="50000"/>
                    </a:schemeClr>
                  </a:solidFill>
                  <a:latin typeface="Arial" panose="020B0604020202020204" pitchFamily="34" charset="0"/>
                  <a:cs typeface="Arial" panose="020B0604020202020204" pitchFamily="34" charset="0"/>
                </a:rPr>
                <a:t>p&lt;0.70</a:t>
              </a:r>
            </a:p>
          </p:txBody>
        </p:sp>
        <p:sp>
          <p:nvSpPr>
            <p:cNvPr id="31" name="TextBox 27">
              <a:extLst>
                <a:ext uri="{FF2B5EF4-FFF2-40B4-BE49-F238E27FC236}">
                  <a16:creationId xmlns:a16="http://schemas.microsoft.com/office/drawing/2014/main" id="{F71D9CDA-3A90-4CF9-9568-CD01A77C1FD1}"/>
                </a:ext>
              </a:extLst>
            </p:cNvPr>
            <p:cNvSpPr txBox="1"/>
            <p:nvPr/>
          </p:nvSpPr>
          <p:spPr>
            <a:xfrm>
              <a:off x="8229370" y="2411169"/>
              <a:ext cx="817853" cy="338554"/>
            </a:xfrm>
            <a:prstGeom prst="rect">
              <a:avLst/>
            </a:prstGeom>
            <a:noFill/>
          </p:spPr>
          <p:txBody>
            <a:bodyPr wrap="none" rtlCol="0">
              <a:spAutoFit/>
            </a:bodyPr>
            <a:lstStyle/>
            <a:p>
              <a:pPr defTabSz="1219170" fontAlgn="base">
                <a:spcBef>
                  <a:spcPct val="0"/>
                </a:spcBef>
                <a:spcAft>
                  <a:spcPct val="0"/>
                </a:spcAft>
              </a:pPr>
              <a:r>
                <a:rPr lang="en-GB" sz="1600" dirty="0">
                  <a:solidFill>
                    <a:schemeClr val="tx1">
                      <a:lumMod val="50000"/>
                      <a:lumOff val="50000"/>
                    </a:schemeClr>
                  </a:solidFill>
                  <a:latin typeface="Arial" panose="020B0604020202020204" pitchFamily="34" charset="0"/>
                  <a:cs typeface="Arial" panose="020B0604020202020204" pitchFamily="34" charset="0"/>
                </a:rPr>
                <a:t>p&lt;0.09</a:t>
              </a:r>
            </a:p>
          </p:txBody>
        </p:sp>
        <p:sp>
          <p:nvSpPr>
            <p:cNvPr id="36" name="Rectangle 32">
              <a:extLst>
                <a:ext uri="{FF2B5EF4-FFF2-40B4-BE49-F238E27FC236}">
                  <a16:creationId xmlns:a16="http://schemas.microsoft.com/office/drawing/2014/main" id="{DC4B52AB-2E12-4602-A0D5-2BB8413ACF13}"/>
                </a:ext>
              </a:extLst>
            </p:cNvPr>
            <p:cNvSpPr/>
            <p:nvPr/>
          </p:nvSpPr>
          <p:spPr>
            <a:xfrm rot="16200000">
              <a:off x="76466" y="3551255"/>
              <a:ext cx="3961073" cy="276999"/>
            </a:xfrm>
            <a:prstGeom prst="rect">
              <a:avLst/>
            </a:prstGeom>
          </p:spPr>
          <p:txBody>
            <a:bodyPr wrap="square">
              <a:spAutoFit/>
            </a:bodyPr>
            <a:lstStyle/>
            <a:p>
              <a:pPr algn="ctr" defTabSz="1219170" fontAlgn="base">
                <a:spcBef>
                  <a:spcPct val="0"/>
                </a:spcBef>
                <a:spcAft>
                  <a:spcPct val="0"/>
                </a:spcAft>
              </a:pPr>
              <a:r>
                <a:rPr lang="en-GB" sz="1200" dirty="0">
                  <a:solidFill>
                    <a:schemeClr val="tx1">
                      <a:lumMod val="50000"/>
                      <a:lumOff val="50000"/>
                    </a:schemeClr>
                  </a:solidFill>
                  <a:latin typeface="Arial" panose="020B0604020202020204" pitchFamily="34" charset="0"/>
                  <a:cs typeface="Arial" panose="020B0604020202020204" pitchFamily="34" charset="0"/>
                </a:rPr>
                <a:t>HCPs with correct inhalation technique (%)</a:t>
              </a:r>
            </a:p>
          </p:txBody>
        </p:sp>
        <p:cxnSp>
          <p:nvCxnSpPr>
            <p:cNvPr id="37" name="Straight Connector 8">
              <a:extLst>
                <a:ext uri="{FF2B5EF4-FFF2-40B4-BE49-F238E27FC236}">
                  <a16:creationId xmlns:a16="http://schemas.microsoft.com/office/drawing/2014/main" id="{F6DD259B-F5BF-44D9-B084-01ADB9A87DA4}"/>
                </a:ext>
              </a:extLst>
            </p:cNvPr>
            <p:cNvCxnSpPr>
              <a:cxnSpLocks/>
            </p:cNvCxnSpPr>
            <p:nvPr/>
          </p:nvCxnSpPr>
          <p:spPr>
            <a:xfrm flipH="1">
              <a:off x="2595896" y="5492090"/>
              <a:ext cx="6858000" cy="5081"/>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grpSp>
      <p:sp>
        <p:nvSpPr>
          <p:cNvPr id="41" name="Slide Number Placeholder 5">
            <a:extLst>
              <a:ext uri="{FF2B5EF4-FFF2-40B4-BE49-F238E27FC236}">
                <a16:creationId xmlns:a16="http://schemas.microsoft.com/office/drawing/2014/main" id="{229A452D-608C-3441-929D-897763D18434}"/>
              </a:ext>
            </a:extLst>
          </p:cNvPr>
          <p:cNvSpPr txBox="1">
            <a:spLocks/>
          </p:cNvSpPr>
          <p:nvPr/>
        </p:nvSpPr>
        <p:spPr bwMode="auto">
          <a:xfrm>
            <a:off x="7110342" y="6092372"/>
            <a:ext cx="4337049" cy="361952"/>
          </a:xfrm>
          <a:prstGeom prst="rect">
            <a:avLst/>
          </a:prstGeom>
        </p:spPr>
        <p:txBody>
          <a:bodyPr/>
          <a:lstStyle>
            <a:defPPr>
              <a:defRPr lang="es-E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lnSpc>
                <a:spcPts val="987"/>
              </a:lnSpc>
              <a:defRPr/>
            </a:pPr>
            <a:r>
              <a:rPr lang="es-ES" sz="933" kern="0" dirty="0">
                <a:solidFill>
                  <a:schemeClr val="bg1">
                    <a:lumMod val="50000"/>
                  </a:schemeClr>
                </a:solidFill>
              </a:rPr>
              <a:t>Extraído de Plaza V, </a:t>
            </a:r>
            <a:r>
              <a:rPr lang="es-ES" sz="933" i="1" kern="0" dirty="0">
                <a:solidFill>
                  <a:schemeClr val="bg1">
                    <a:lumMod val="50000"/>
                  </a:schemeClr>
                </a:solidFill>
              </a:rPr>
              <a:t>et al. </a:t>
            </a:r>
            <a:r>
              <a:rPr lang="es-ES" sz="933" kern="0" dirty="0">
                <a:solidFill>
                  <a:schemeClr val="bg1">
                    <a:lumMod val="50000"/>
                  </a:schemeClr>
                </a:solidFill>
              </a:rPr>
              <a:t>J Allergy Clin Immunol Pract. 2018.</a:t>
            </a:r>
          </a:p>
        </p:txBody>
      </p:sp>
      <p:sp>
        <p:nvSpPr>
          <p:cNvPr id="3" name="Rectangle 2">
            <a:extLst>
              <a:ext uri="{FF2B5EF4-FFF2-40B4-BE49-F238E27FC236}">
                <a16:creationId xmlns:a16="http://schemas.microsoft.com/office/drawing/2014/main" id="{23BB173A-0DC2-4D4C-98A1-202A1EEEA23B}"/>
              </a:ext>
            </a:extLst>
          </p:cNvPr>
          <p:cNvSpPr/>
          <p:nvPr/>
        </p:nvSpPr>
        <p:spPr>
          <a:xfrm>
            <a:off x="2831029" y="5673100"/>
            <a:ext cx="6096000" cy="235898"/>
          </a:xfrm>
          <a:prstGeom prst="rect">
            <a:avLst/>
          </a:prstGeom>
        </p:spPr>
        <p:txBody>
          <a:bodyPr>
            <a:spAutoFit/>
          </a:bodyPr>
          <a:lstStyle/>
          <a:p>
            <a:r>
              <a:rPr lang="es-ES_tradnl" sz="933" i="1" kern="0" dirty="0">
                <a:solidFill>
                  <a:schemeClr val="bg1">
                    <a:lumMod val="50000"/>
                  </a:schemeClr>
                </a:solidFill>
              </a:rPr>
              <a:t>pMDI: inhalador presurizado de dosis media; IC: cámara de inhalación; DPI: inhalador de polvo seco</a:t>
            </a:r>
            <a:endParaRPr lang="es-ES_tradnl" dirty="0"/>
          </a:p>
        </p:txBody>
      </p:sp>
      <p:grpSp>
        <p:nvGrpSpPr>
          <p:cNvPr id="5" name="Group 4">
            <a:extLst>
              <a:ext uri="{FF2B5EF4-FFF2-40B4-BE49-F238E27FC236}">
                <a16:creationId xmlns:a16="http://schemas.microsoft.com/office/drawing/2014/main" id="{3B97490F-9A96-48CC-BBA0-F5B96CF8D286}"/>
              </a:ext>
            </a:extLst>
          </p:cNvPr>
          <p:cNvGrpSpPr/>
          <p:nvPr/>
        </p:nvGrpSpPr>
        <p:grpSpPr>
          <a:xfrm>
            <a:off x="9737271" y="2049748"/>
            <a:ext cx="1832771" cy="1386847"/>
            <a:chOff x="9737271" y="2049748"/>
            <a:chExt cx="1832771" cy="1386847"/>
          </a:xfrm>
        </p:grpSpPr>
        <p:sp>
          <p:nvSpPr>
            <p:cNvPr id="12" name="Rectángulo: esquinas redondeadas 11">
              <a:extLst>
                <a:ext uri="{FF2B5EF4-FFF2-40B4-BE49-F238E27FC236}">
                  <a16:creationId xmlns:a16="http://schemas.microsoft.com/office/drawing/2014/main" id="{E9F469A2-58B5-497A-801A-2354AD024049}"/>
                </a:ext>
              </a:extLst>
            </p:cNvPr>
            <p:cNvSpPr/>
            <p:nvPr/>
          </p:nvSpPr>
          <p:spPr>
            <a:xfrm>
              <a:off x="9737271" y="2049748"/>
              <a:ext cx="1832771" cy="1386847"/>
            </a:xfrm>
            <a:prstGeom prst="roundRect">
              <a:avLst/>
            </a:prstGeom>
            <a:solidFill>
              <a:schemeClr val="bg1"/>
            </a:solidFill>
            <a:ln>
              <a:noFill/>
            </a:ln>
            <a:effectLst>
              <a:outerShdw blurRad="50800" dist="38100" dir="540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3" name="TextBox 28">
              <a:extLst>
                <a:ext uri="{FF2B5EF4-FFF2-40B4-BE49-F238E27FC236}">
                  <a16:creationId xmlns:a16="http://schemas.microsoft.com/office/drawing/2014/main" id="{55F7F7E7-E35D-487E-BEBD-A97593E45B91}"/>
                </a:ext>
              </a:extLst>
            </p:cNvPr>
            <p:cNvSpPr txBox="1"/>
            <p:nvPr/>
          </p:nvSpPr>
          <p:spPr>
            <a:xfrm>
              <a:off x="10161108" y="2187675"/>
              <a:ext cx="1346844" cy="584774"/>
            </a:xfrm>
            <a:prstGeom prst="rect">
              <a:avLst/>
            </a:prstGeom>
            <a:noFill/>
          </p:spPr>
          <p:txBody>
            <a:bodyPr wrap="none" rtlCol="0">
              <a:spAutoFit/>
            </a:bodyPr>
            <a:lstStyle/>
            <a:p>
              <a:pPr defTabSz="1219170" fontAlgn="base">
                <a:spcBef>
                  <a:spcPct val="0"/>
                </a:spcBef>
                <a:spcAft>
                  <a:spcPct val="0"/>
                </a:spcAft>
              </a:pPr>
              <a:r>
                <a:rPr lang="en-US" sz="1600" dirty="0">
                  <a:solidFill>
                    <a:schemeClr val="tx1">
                      <a:lumMod val="50000"/>
                      <a:lumOff val="50000"/>
                    </a:schemeClr>
                  </a:solidFill>
                  <a:latin typeface="Arial" panose="020B0604020202020204" pitchFamily="34" charset="0"/>
                  <a:cs typeface="Arial" panose="020B0604020202020204" pitchFamily="34" charset="0"/>
                </a:rPr>
                <a:t>Early period </a:t>
              </a:r>
            </a:p>
            <a:p>
              <a:pPr defTabSz="1219170" fontAlgn="base">
                <a:spcBef>
                  <a:spcPct val="0"/>
                </a:spcBef>
                <a:spcAft>
                  <a:spcPct val="0"/>
                </a:spcAft>
              </a:pPr>
              <a:r>
                <a:rPr lang="en-US" sz="1600" dirty="0">
                  <a:solidFill>
                    <a:schemeClr val="tx1">
                      <a:lumMod val="50000"/>
                      <a:lumOff val="50000"/>
                    </a:schemeClr>
                  </a:solidFill>
                  <a:latin typeface="Arial" panose="020B0604020202020204" pitchFamily="34" charset="0"/>
                  <a:cs typeface="Arial" panose="020B0604020202020204" pitchFamily="34" charset="0"/>
                </a:rPr>
                <a:t>(1975–1995)</a:t>
              </a:r>
              <a:endParaRPr lang="en-GB" sz="1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2" name="TextBox 28">
              <a:extLst>
                <a:ext uri="{FF2B5EF4-FFF2-40B4-BE49-F238E27FC236}">
                  <a16:creationId xmlns:a16="http://schemas.microsoft.com/office/drawing/2014/main" id="{27D7ADFF-B85D-426C-B409-0E247A24F863}"/>
                </a:ext>
              </a:extLst>
            </p:cNvPr>
            <p:cNvSpPr txBox="1"/>
            <p:nvPr/>
          </p:nvSpPr>
          <p:spPr>
            <a:xfrm>
              <a:off x="10176348" y="2785845"/>
              <a:ext cx="1346844" cy="584775"/>
            </a:xfrm>
            <a:prstGeom prst="rect">
              <a:avLst/>
            </a:prstGeom>
            <a:noFill/>
          </p:spPr>
          <p:txBody>
            <a:bodyPr wrap="none" rtlCol="0">
              <a:spAutoFit/>
            </a:bodyPr>
            <a:lstStyle/>
            <a:p>
              <a:pPr defTabSz="1219170" fontAlgn="base">
                <a:spcBef>
                  <a:spcPct val="0"/>
                </a:spcBef>
                <a:spcAft>
                  <a:spcPct val="0"/>
                </a:spcAft>
              </a:pPr>
              <a:r>
                <a:rPr lang="en-US" sz="1600" dirty="0">
                  <a:solidFill>
                    <a:schemeClr val="tx1">
                      <a:lumMod val="50000"/>
                      <a:lumOff val="50000"/>
                    </a:schemeClr>
                  </a:solidFill>
                  <a:latin typeface="Arial" panose="020B0604020202020204" pitchFamily="34" charset="0"/>
                  <a:cs typeface="Arial" panose="020B0604020202020204" pitchFamily="34" charset="0"/>
                </a:rPr>
                <a:t>Late period </a:t>
              </a:r>
            </a:p>
            <a:p>
              <a:pPr defTabSz="1219170" fontAlgn="base">
                <a:spcBef>
                  <a:spcPct val="0"/>
                </a:spcBef>
                <a:spcAft>
                  <a:spcPct val="0"/>
                </a:spcAft>
              </a:pPr>
              <a:r>
                <a:rPr lang="en-US" sz="1600" dirty="0">
                  <a:solidFill>
                    <a:schemeClr val="tx1">
                      <a:lumMod val="50000"/>
                      <a:lumOff val="50000"/>
                    </a:schemeClr>
                  </a:solidFill>
                  <a:latin typeface="Arial" panose="020B0604020202020204" pitchFamily="34" charset="0"/>
                  <a:cs typeface="Arial" panose="020B0604020202020204" pitchFamily="34" charset="0"/>
                </a:rPr>
                <a:t>(1996–2014)</a:t>
              </a:r>
              <a:endParaRPr lang="en-GB" sz="1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3" name="Rectangle 29">
              <a:extLst>
                <a:ext uri="{FF2B5EF4-FFF2-40B4-BE49-F238E27FC236}">
                  <a16:creationId xmlns:a16="http://schemas.microsoft.com/office/drawing/2014/main" id="{F63DA4B0-03E9-4F8B-9964-629CB4981782}"/>
                </a:ext>
              </a:extLst>
            </p:cNvPr>
            <p:cNvSpPr/>
            <p:nvPr/>
          </p:nvSpPr>
          <p:spPr>
            <a:xfrm>
              <a:off x="9950530" y="2868028"/>
              <a:ext cx="199696" cy="1971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2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4" name="Rectangle 30">
              <a:extLst>
                <a:ext uri="{FF2B5EF4-FFF2-40B4-BE49-F238E27FC236}">
                  <a16:creationId xmlns:a16="http://schemas.microsoft.com/office/drawing/2014/main" id="{44D30925-CF2C-4C60-A2EA-D940B41F0F89}"/>
                </a:ext>
              </a:extLst>
            </p:cNvPr>
            <p:cNvSpPr/>
            <p:nvPr/>
          </p:nvSpPr>
          <p:spPr>
            <a:xfrm>
              <a:off x="9956690" y="2277022"/>
              <a:ext cx="199696" cy="197196"/>
            </a:xfrm>
            <a:prstGeom prst="rect">
              <a:avLst/>
            </a:prstGeo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fontAlgn="base">
                <a:spcBef>
                  <a:spcPct val="0"/>
                </a:spcBef>
                <a:spcAft>
                  <a:spcPct val="0"/>
                </a:spcAft>
              </a:pPr>
              <a:endParaRPr lang="en-GB" sz="2000" dirty="0">
                <a:solidFill>
                  <a:schemeClr val="tx1">
                    <a:lumMod val="50000"/>
                    <a:lumOff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067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07851C-B34F-45EA-83D9-7F383F2C68BD}"/>
              </a:ext>
            </a:extLst>
          </p:cNvPr>
          <p:cNvPicPr>
            <a:picLocks noChangeAspect="1"/>
          </p:cNvPicPr>
          <p:nvPr/>
        </p:nvPicPr>
        <p:blipFill rotWithShape="1">
          <a:blip r:embed="rId4">
            <a:extLst>
              <a:ext uri="{28A0092B-C50C-407E-A947-70E740481C1C}">
                <a14:useLocalDpi xmlns:a14="http://schemas.microsoft.com/office/drawing/2010/main" val="0"/>
              </a:ext>
            </a:extLst>
          </a:blip>
          <a:srcRect r="20859"/>
          <a:stretch/>
        </p:blipFill>
        <p:spPr>
          <a:xfrm>
            <a:off x="8036845" y="872513"/>
            <a:ext cx="3317297" cy="2796903"/>
          </a:xfrm>
          <a:prstGeom prst="rect">
            <a:avLst/>
          </a:prstGeom>
        </p:spPr>
      </p:pic>
      <p:sp>
        <p:nvSpPr>
          <p:cNvPr id="2" name="Título 1">
            <a:extLst>
              <a:ext uri="{FF2B5EF4-FFF2-40B4-BE49-F238E27FC236}">
                <a16:creationId xmlns:a16="http://schemas.microsoft.com/office/drawing/2014/main" id="{F8AB0A0C-6A5E-4080-8B51-37A3C4326EF6}"/>
              </a:ext>
            </a:extLst>
          </p:cNvPr>
          <p:cNvSpPr>
            <a:spLocks noGrp="1"/>
          </p:cNvSpPr>
          <p:nvPr>
            <p:ph type="title"/>
          </p:nvPr>
        </p:nvSpPr>
        <p:spPr/>
        <p:txBody>
          <a:bodyPr anchor="t">
            <a:noAutofit/>
          </a:bodyPr>
          <a:lstStyle/>
          <a:p>
            <a:r>
              <a:rPr lang="en-US" sz="2800" spc="-40" dirty="0">
                <a:latin typeface="Trebuchet MS" panose="020B0603020202020204" pitchFamily="34" charset="0"/>
                <a:ea typeface="Cambria" panose="02040503050406030204" pitchFamily="18" charset="0"/>
                <a:cs typeface="Arial" panose="020B0604020202020204" pitchFamily="34" charset="0"/>
              </a:rPr>
              <a:t>ERRORES EN EL USO DE INHALADORES EN PACIENTES</a:t>
            </a:r>
          </a:p>
        </p:txBody>
      </p:sp>
      <p:graphicFrame>
        <p:nvGraphicFramePr>
          <p:cNvPr id="30" name="Tabla 29">
            <a:extLst>
              <a:ext uri="{FF2B5EF4-FFF2-40B4-BE49-F238E27FC236}">
                <a16:creationId xmlns:a16="http://schemas.microsoft.com/office/drawing/2014/main" id="{8C468D0B-3F8E-473D-843E-AE2C3D6DA306}"/>
              </a:ext>
            </a:extLst>
          </p:cNvPr>
          <p:cNvGraphicFramePr>
            <a:graphicFrameLocks noGrp="1"/>
          </p:cNvGraphicFramePr>
          <p:nvPr>
            <p:extLst>
              <p:ext uri="{D42A27DB-BD31-4B8C-83A1-F6EECF244321}">
                <p14:modId xmlns:p14="http://schemas.microsoft.com/office/powerpoint/2010/main" val="1077782712"/>
              </p:ext>
            </p:extLst>
          </p:nvPr>
        </p:nvGraphicFramePr>
        <p:xfrm>
          <a:off x="457199" y="6321786"/>
          <a:ext cx="8495416" cy="457200"/>
        </p:xfrm>
        <a:graphic>
          <a:graphicData uri="http://schemas.openxmlformats.org/drawingml/2006/table">
            <a:tbl>
              <a:tblPr firstRow="1" bandRow="1">
                <a:tableStyleId>{5C22544A-7EE6-4342-B048-85BDC9FD1C3A}</a:tableStyleId>
              </a:tblPr>
              <a:tblGrid>
                <a:gridCol w="8495416">
                  <a:extLst>
                    <a:ext uri="{9D8B030D-6E8A-4147-A177-3AD203B41FA5}">
                      <a16:colId xmlns:a16="http://schemas.microsoft.com/office/drawing/2014/main" val="921527063"/>
                    </a:ext>
                  </a:extLst>
                </a:gridCol>
              </a:tblGrid>
              <a:tr h="370840">
                <a:tc>
                  <a:txBody>
                    <a:bodyPr/>
                    <a:lstStyle/>
                    <a:p>
                      <a:r>
                        <a:rPr lang="es-ES" sz="800" b="0" baseline="0" dirty="0">
                          <a:solidFill>
                            <a:schemeClr val="tx1">
                              <a:lumMod val="50000"/>
                              <a:lumOff val="50000"/>
                            </a:schemeClr>
                          </a:solidFill>
                          <a:latin typeface="Arial" panose="020B0604020202020204" pitchFamily="34" charset="0"/>
                          <a:cs typeface="Arial" panose="020B0604020202020204" pitchFamily="34" charset="0"/>
                        </a:rPr>
                        <a:t>CI: intervalo de confianza</a:t>
                      </a:r>
                    </a:p>
                    <a:p>
                      <a:r>
                        <a:rPr lang="es-ES" sz="800" b="0" baseline="0" dirty="0">
                          <a:solidFill>
                            <a:schemeClr val="tx1">
                              <a:lumMod val="50000"/>
                              <a:lumOff val="50000"/>
                            </a:schemeClr>
                          </a:solidFill>
                          <a:latin typeface="Arial" panose="020B0604020202020204" pitchFamily="34" charset="0"/>
                          <a:cs typeface="Arial" panose="020B0604020202020204" pitchFamily="34" charset="0"/>
                        </a:rPr>
                        <a:t>1. </a:t>
                      </a:r>
                      <a:r>
                        <a:rPr lang="fr-FR" sz="800" b="0" baseline="0" dirty="0">
                          <a:solidFill>
                            <a:schemeClr val="tx1">
                              <a:lumMod val="50000"/>
                              <a:lumOff val="50000"/>
                            </a:schemeClr>
                          </a:solidFill>
                          <a:latin typeface="Arial" panose="020B0604020202020204" pitchFamily="34" charset="0"/>
                          <a:cs typeface="Arial" panose="020B0604020202020204" pitchFamily="34" charset="0"/>
                        </a:rPr>
                        <a:t>Sanchis J, Gich I, Pedersen S. Aerosol Drug Management Improvement Team (ADMIT). Systematic Review of Errors in Inhaler Use: Has Patient Technique Improved Over Time?. Chest. 2016;150(2):394-406</a:t>
                      </a:r>
                      <a:r>
                        <a:rPr lang="es-ES" sz="800" b="0" baseline="0" dirty="0">
                          <a:solidFill>
                            <a:schemeClr val="tx1">
                              <a:lumMod val="50000"/>
                              <a:lumOff val="50000"/>
                            </a:schemeClr>
                          </a:solidFill>
                          <a:latin typeface="Arial" panose="020B0604020202020204" pitchFamily="34" charset="0"/>
                          <a:cs typeface="Arial" panose="020B0604020202020204" pitchFamily="34" charset="0"/>
                        </a:rPr>
                        <a:t>. </a:t>
                      </a: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5370554"/>
                  </a:ext>
                </a:extLst>
              </a:tr>
            </a:tbl>
          </a:graphicData>
        </a:graphic>
      </p:graphicFrame>
      <p:pic>
        <p:nvPicPr>
          <p:cNvPr id="42" name="Imagen 41">
            <a:extLst>
              <a:ext uri="{FF2B5EF4-FFF2-40B4-BE49-F238E27FC236}">
                <a16:creationId xmlns:a16="http://schemas.microsoft.com/office/drawing/2014/main" id="{0A267425-8DC2-4CCE-A8E5-50B1046D41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318" r="5801" b="3144"/>
          <a:stretch/>
        </p:blipFill>
        <p:spPr>
          <a:xfrm>
            <a:off x="730689" y="2288420"/>
            <a:ext cx="6952084" cy="3594736"/>
          </a:xfrm>
          <a:prstGeom prst="rect">
            <a:avLst/>
          </a:prstGeom>
          <a:solidFill>
            <a:srgbClr val="FFFFFF">
              <a:shade val="85000"/>
            </a:srgbClr>
          </a:solidFill>
          <a:ln w="9525" cap="sq">
            <a:solidFill>
              <a:schemeClr val="bg2">
                <a:lumMod val="75000"/>
              </a:schemeClr>
            </a:solidFill>
            <a:miter lim="800000"/>
          </a:ln>
          <a:effectLst>
            <a:outerShdw blurRad="50800" dist="38100" dir="2700000" algn="tl" rotWithShape="0">
              <a:prstClr val="black">
                <a:alpha val="40000"/>
              </a:prstClr>
            </a:outerShdw>
          </a:effectLst>
        </p:spPr>
      </p:pic>
      <p:pic>
        <p:nvPicPr>
          <p:cNvPr id="43" name="Imagen 42">
            <a:extLst>
              <a:ext uri="{FF2B5EF4-FFF2-40B4-BE49-F238E27FC236}">
                <a16:creationId xmlns:a16="http://schemas.microsoft.com/office/drawing/2014/main" id="{6C92F3D4-A7D4-4010-AD19-CCD7B9557B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401" t="-15177" r="-1980" b="-852"/>
          <a:stretch/>
        </p:blipFill>
        <p:spPr>
          <a:xfrm rot="339512">
            <a:off x="8020363" y="2886389"/>
            <a:ext cx="3060000" cy="320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Rectangle 1">
            <a:extLst>
              <a:ext uri="{FF2B5EF4-FFF2-40B4-BE49-F238E27FC236}">
                <a16:creationId xmlns:a16="http://schemas.microsoft.com/office/drawing/2014/main" id="{FE078211-D3D7-4A4B-A3C6-6B8E0DE13D3C}"/>
              </a:ext>
            </a:extLst>
          </p:cNvPr>
          <p:cNvSpPr/>
          <p:nvPr/>
        </p:nvSpPr>
        <p:spPr>
          <a:xfrm>
            <a:off x="8035115" y="2866519"/>
            <a:ext cx="3019551" cy="438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A2A7B9"/>
                </a:solidFill>
              </a:rPr>
              <a:t>Errores frecuentes en los datos de estudio para todos los pasos</a:t>
            </a:r>
            <a:r>
              <a:rPr lang="es-ES" sz="1400" b="1" baseline="30000" dirty="0">
                <a:solidFill>
                  <a:srgbClr val="A2A7B9"/>
                </a:solidFill>
              </a:rPr>
              <a:t>1</a:t>
            </a:r>
            <a:endParaRPr lang="es-ES_tradnl" sz="1400" b="1" dirty="0">
              <a:solidFill>
                <a:srgbClr val="A2A7B9"/>
              </a:solidFill>
            </a:endParaRPr>
          </a:p>
        </p:txBody>
      </p:sp>
      <p:sp>
        <p:nvSpPr>
          <p:cNvPr id="38" name="CuadroTexto 37">
            <a:extLst>
              <a:ext uri="{FF2B5EF4-FFF2-40B4-BE49-F238E27FC236}">
                <a16:creationId xmlns:a16="http://schemas.microsoft.com/office/drawing/2014/main" id="{EE0FD1AE-B161-49AE-8161-00F198EBFCA0}"/>
              </a:ext>
            </a:extLst>
          </p:cNvPr>
          <p:cNvSpPr txBox="1"/>
          <p:nvPr/>
        </p:nvSpPr>
        <p:spPr>
          <a:xfrm>
            <a:off x="730689" y="1357619"/>
            <a:ext cx="7685741" cy="677108"/>
          </a:xfrm>
          <a:prstGeom prst="rect">
            <a:avLst/>
          </a:prstGeom>
          <a:noFill/>
        </p:spPr>
        <p:txBody>
          <a:bodyPr wrap="square">
            <a:spAutoFit/>
          </a:bodyPr>
          <a:lstStyle/>
          <a:p>
            <a:pPr marL="0" indent="0">
              <a:buNone/>
            </a:pPr>
            <a:r>
              <a:rPr lang="es-ES_tradnl" sz="2000" b="1" dirty="0">
                <a:latin typeface="Trebuchet MS" panose="020B0603020202020204" pitchFamily="34" charset="0"/>
                <a:ea typeface="Cambria" panose="02040503050406030204" pitchFamily="18" charset="0"/>
                <a:cs typeface="Calibri" panose="020F0502020204030204" pitchFamily="34" charset="0"/>
              </a:rPr>
              <a:t>Revisión sistemática de errores en el uso de inhaladores</a:t>
            </a:r>
          </a:p>
          <a:p>
            <a:pPr marL="0" indent="0">
              <a:buNone/>
            </a:pPr>
            <a:r>
              <a:rPr lang="es-ES_tradnl" b="1" dirty="0">
                <a:latin typeface="Trebuchet MS" panose="020B0603020202020204" pitchFamily="34" charset="0"/>
                <a:ea typeface="Cambria" panose="02040503050406030204" pitchFamily="18" charset="0"/>
                <a:cs typeface="Calibri" panose="020F0502020204030204" pitchFamily="34" charset="0"/>
              </a:rPr>
              <a:t>¿Ha mejorado la técnica de inhalación del paciente con el tiempo?</a:t>
            </a:r>
            <a:r>
              <a:rPr lang="es-ES_tradnl" b="1" baseline="30000" dirty="0">
                <a:latin typeface="Trebuchet MS" panose="020B0603020202020204" pitchFamily="34" charset="0"/>
                <a:ea typeface="Cambria" panose="02040503050406030204" pitchFamily="18" charset="0"/>
                <a:cs typeface="Calibri" panose="020F0502020204030204" pitchFamily="34" charset="0"/>
              </a:rPr>
              <a:t>1</a:t>
            </a:r>
            <a:endParaRPr lang="es-ES_tradnl" b="1" dirty="0">
              <a:latin typeface="Trebuchet MS" panose="020B0603020202020204" pitchFamily="34" charset="0"/>
              <a:ea typeface="Cambria" panose="02040503050406030204" pitchFamily="18" charset="0"/>
              <a:cs typeface="Calibri" panose="020F0502020204030204" pitchFamily="34" charset="0"/>
            </a:endParaRPr>
          </a:p>
        </p:txBody>
      </p:sp>
      <p:sp>
        <p:nvSpPr>
          <p:cNvPr id="14" name="Slide Number Placeholder 5">
            <a:extLst>
              <a:ext uri="{FF2B5EF4-FFF2-40B4-BE49-F238E27FC236}">
                <a16:creationId xmlns:a16="http://schemas.microsoft.com/office/drawing/2014/main" id="{56C39C5A-A2DC-424C-A3D4-1A9DF95D9CF9}"/>
              </a:ext>
            </a:extLst>
          </p:cNvPr>
          <p:cNvSpPr txBox="1">
            <a:spLocks/>
          </p:cNvSpPr>
          <p:nvPr/>
        </p:nvSpPr>
        <p:spPr bwMode="auto">
          <a:xfrm>
            <a:off x="730689" y="6050381"/>
            <a:ext cx="4337049" cy="361952"/>
          </a:xfrm>
          <a:prstGeom prst="rect">
            <a:avLst/>
          </a:prstGeom>
        </p:spPr>
        <p:txBody>
          <a:bodyPr/>
          <a:lstStyle>
            <a:defPPr>
              <a:defRPr lang="es-ES"/>
            </a:defPPr>
            <a:lvl1pPr marL="0" marR="0" indent="0" algn="r"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a:lnSpc>
                <a:spcPts val="987"/>
              </a:lnSpc>
              <a:defRPr/>
            </a:pPr>
            <a:r>
              <a:rPr lang="es-ES" sz="933" kern="0" dirty="0">
                <a:solidFill>
                  <a:schemeClr val="bg1">
                    <a:lumMod val="50000"/>
                  </a:schemeClr>
                </a:solidFill>
              </a:rPr>
              <a:t>Extraídos de Sanchis J, </a:t>
            </a:r>
            <a:r>
              <a:rPr lang="es-ES" sz="933" i="1" kern="0" dirty="0">
                <a:solidFill>
                  <a:schemeClr val="bg1">
                    <a:lumMod val="50000"/>
                  </a:schemeClr>
                </a:solidFill>
              </a:rPr>
              <a:t>et al. </a:t>
            </a:r>
            <a:r>
              <a:rPr lang="es-ES" sz="933" kern="0" dirty="0">
                <a:solidFill>
                  <a:schemeClr val="bg1">
                    <a:lumMod val="50000"/>
                  </a:schemeClr>
                </a:solidFill>
              </a:rPr>
              <a:t>Chest. 2016.</a:t>
            </a:r>
          </a:p>
        </p:txBody>
      </p:sp>
    </p:spTree>
    <p:extLst>
      <p:ext uri="{BB962C8B-B14F-4D97-AF65-F5344CB8AC3E}">
        <p14:creationId xmlns:p14="http://schemas.microsoft.com/office/powerpoint/2010/main" val="148404307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B430338F-E2FD-4573-B0B7-E2EB12CC9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ítulo 9">
            <a:extLst>
              <a:ext uri="{FF2B5EF4-FFF2-40B4-BE49-F238E27FC236}">
                <a16:creationId xmlns:a16="http://schemas.microsoft.com/office/drawing/2014/main" id="{4CB5A139-11AE-42E8-A0A7-215652E5665A}"/>
              </a:ext>
            </a:extLst>
          </p:cNvPr>
          <p:cNvSpPr>
            <a:spLocks noGrp="1"/>
          </p:cNvSpPr>
          <p:nvPr>
            <p:ph type="title"/>
          </p:nvPr>
        </p:nvSpPr>
        <p:spPr>
          <a:xfrm>
            <a:off x="532015" y="4495568"/>
            <a:ext cx="3861960" cy="1905232"/>
          </a:xfrm>
        </p:spPr>
        <p:txBody>
          <a:bodyPr anchor="ctr">
            <a:normAutofit/>
          </a:bodyPr>
          <a:lstStyle/>
          <a:p>
            <a:r>
              <a:rPr lang="es-ES" sz="3200" dirty="0"/>
              <a:t>NO HAY TANTOS CAMBIOS</a:t>
            </a:r>
          </a:p>
        </p:txBody>
      </p:sp>
      <p:sp>
        <p:nvSpPr>
          <p:cNvPr id="71" name="Rectangle 7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n 12" descr="Foto en blanco y negro de un equipo de futbol posando para una foto&#10;&#10;Descripción generada automáticamente">
            <a:extLst>
              <a:ext uri="{FF2B5EF4-FFF2-40B4-BE49-F238E27FC236}">
                <a16:creationId xmlns:a16="http://schemas.microsoft.com/office/drawing/2014/main" id="{DB3B8A80-6803-436F-BAD8-A27AB42A5CC3}"/>
              </a:ext>
            </a:extLst>
          </p:cNvPr>
          <p:cNvPicPr>
            <a:picLocks noChangeAspect="1"/>
          </p:cNvPicPr>
          <p:nvPr/>
        </p:nvPicPr>
        <p:blipFill rotWithShape="1">
          <a:blip r:embed="rId2">
            <a:extLst>
              <a:ext uri="{28A0092B-C50C-407E-A947-70E740481C1C}">
                <a14:useLocalDpi xmlns:a14="http://schemas.microsoft.com/office/drawing/2010/main" val="0"/>
              </a:ext>
            </a:extLst>
          </a:blip>
          <a:srcRect t="7867" r="-1" b="-1"/>
          <a:stretch/>
        </p:blipFill>
        <p:spPr>
          <a:xfrm>
            <a:off x="838200" y="364143"/>
            <a:ext cx="5136795" cy="3426462"/>
          </a:xfrm>
          <a:prstGeom prst="rect">
            <a:avLst/>
          </a:prstGeom>
        </p:spPr>
      </p:pic>
      <p:pic>
        <p:nvPicPr>
          <p:cNvPr id="15" name="Imagen 14" descr="Un grupo de personas en una cancha&#10;&#10;Descripción generada automáticamente">
            <a:extLst>
              <a:ext uri="{FF2B5EF4-FFF2-40B4-BE49-F238E27FC236}">
                <a16:creationId xmlns:a16="http://schemas.microsoft.com/office/drawing/2014/main" id="{9D0B8CD2-8D46-4047-AFF4-B680A09251B9}"/>
              </a:ext>
            </a:extLst>
          </p:cNvPr>
          <p:cNvPicPr>
            <a:picLocks noChangeAspect="1"/>
          </p:cNvPicPr>
          <p:nvPr/>
        </p:nvPicPr>
        <p:blipFill rotWithShape="1">
          <a:blip r:embed="rId3">
            <a:extLst>
              <a:ext uri="{28A0092B-C50C-407E-A947-70E740481C1C}">
                <a14:useLocalDpi xmlns:a14="http://schemas.microsoft.com/office/drawing/2010/main" val="0"/>
              </a:ext>
            </a:extLst>
          </a:blip>
          <a:srcRect l="5293" r="5886" b="-1"/>
          <a:stretch/>
        </p:blipFill>
        <p:spPr>
          <a:xfrm>
            <a:off x="6297264" y="364142"/>
            <a:ext cx="5136795" cy="3426462"/>
          </a:xfrm>
          <a:prstGeom prst="rect">
            <a:avLst/>
          </a:prstGeom>
        </p:spPr>
      </p:pic>
      <p:sp>
        <p:nvSpPr>
          <p:cNvPr id="75" name="Rectangle 7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contenido 10">
            <a:extLst>
              <a:ext uri="{FF2B5EF4-FFF2-40B4-BE49-F238E27FC236}">
                <a16:creationId xmlns:a16="http://schemas.microsoft.com/office/drawing/2014/main" id="{A5248737-E077-4D92-8F55-B71E4F83C9ED}"/>
              </a:ext>
            </a:extLst>
          </p:cNvPr>
          <p:cNvSpPr>
            <a:spLocks noGrp="1"/>
          </p:cNvSpPr>
          <p:nvPr>
            <p:ph idx="1"/>
          </p:nvPr>
        </p:nvSpPr>
        <p:spPr>
          <a:xfrm>
            <a:off x="5162719" y="4495568"/>
            <a:ext cx="6586915" cy="1905232"/>
          </a:xfrm>
        </p:spPr>
        <p:txBody>
          <a:bodyPr anchor="ctr">
            <a:normAutofit fontScale="92500" lnSpcReduction="20000"/>
          </a:bodyPr>
          <a:lstStyle/>
          <a:p>
            <a:r>
              <a:rPr lang="es-ES" dirty="0"/>
              <a:t>CAMPEÓN COPA DE EUROPA 1965-1966</a:t>
            </a:r>
          </a:p>
          <a:p>
            <a:endParaRPr lang="es-ES" sz="1000" dirty="0"/>
          </a:p>
          <a:p>
            <a:endParaRPr lang="es-ES" sz="1000" dirty="0"/>
          </a:p>
          <a:p>
            <a:endParaRPr lang="es-ES" sz="1000" dirty="0"/>
          </a:p>
          <a:p>
            <a:endParaRPr lang="es-ES" sz="2400" dirty="0"/>
          </a:p>
          <a:p>
            <a:r>
              <a:rPr lang="es-ES" sz="2400" dirty="0"/>
              <a:t>CAMPEON DE CHAMPIONS 2013-2014</a:t>
            </a:r>
          </a:p>
        </p:txBody>
      </p:sp>
    </p:spTree>
    <p:extLst>
      <p:ext uri="{BB962C8B-B14F-4D97-AF65-F5344CB8AC3E}">
        <p14:creationId xmlns:p14="http://schemas.microsoft.com/office/powerpoint/2010/main" val="126621157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1">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160</TotalTime>
  <Words>6891</Words>
  <Application>Microsoft Office PowerPoint</Application>
  <PresentationFormat>Panorámica</PresentationFormat>
  <Paragraphs>479</Paragraphs>
  <Slides>37</Slides>
  <Notes>14</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0</vt:i4>
      </vt:variant>
      <vt:variant>
        <vt:lpstr>Títulos de diapositiva</vt:lpstr>
      </vt:variant>
      <vt:variant>
        <vt:i4>37</vt:i4>
      </vt:variant>
    </vt:vector>
  </HeadingPairs>
  <TitlesOfParts>
    <vt:vector size="46" baseType="lpstr">
      <vt:lpstr>Apple Color Emoji</vt:lpstr>
      <vt:lpstr>Arial</vt:lpstr>
      <vt:lpstr>Arial Narrow</vt:lpstr>
      <vt:lpstr>Calibri</vt:lpstr>
      <vt:lpstr>Calibri Light</vt:lpstr>
      <vt:lpstr>Segoe UI Web (West European)</vt:lpstr>
      <vt:lpstr>Trebuchet MS</vt:lpstr>
      <vt:lpstr>Tema de Office</vt:lpstr>
      <vt:lpstr>1_Tema de Office</vt:lpstr>
      <vt:lpstr>Presentación de PowerPoint</vt:lpstr>
      <vt:lpstr>Presentación de PowerPoint</vt:lpstr>
      <vt:lpstr>ÍNDICE</vt:lpstr>
      <vt:lpstr>¿SON LOS AEROSOLES LA MEJOR OPCIÓN? </vt:lpstr>
      <vt:lpstr>Presentación de PowerPoint</vt:lpstr>
      <vt:lpstr>¿ESTÁ LA ADHERENCIA RELACIONADA CON EL DISPOSITIVO?</vt:lpstr>
      <vt:lpstr>ERRORES EN EL USO DE INHALADORES  EN PROFESIONALES DE LA SALUD1: REVISIÓN SISTEMÁTICA</vt:lpstr>
      <vt:lpstr>ERRORES EN EL USO DE INHALADORES EN PACIENTES</vt:lpstr>
      <vt:lpstr>NO HAY TANTOS CAMBIOS</vt:lpstr>
      <vt:lpstr>ERRORES MÁS FRECUENTES DE LOS pMDI</vt:lpstr>
      <vt:lpstr>LOS ERRORES ESENCIALES OBSERVADOS AUMENTAN CON LA EDAD Y GRAVEDAD DE LA OBSTRUCCIÓN DE LA VÍA AÉREA1</vt:lpstr>
      <vt:lpstr>ERRORES CRÍTICOS POR PACIENTE EN EL USO DEL INHALADOR1 </vt:lpstr>
      <vt:lpstr>MDI, ¿siempre con cámara?1</vt:lpstr>
      <vt:lpstr>CÁMARAS DE INHALACIÓN</vt:lpstr>
      <vt:lpstr>Presentación de PowerPoint</vt:lpstr>
      <vt:lpstr>pMDI</vt:lpstr>
      <vt:lpstr>DPI MULTIDOSIS </vt:lpstr>
      <vt:lpstr>Presentación de PowerPoint</vt:lpstr>
      <vt:lpstr>Presentación de PowerPoint</vt:lpstr>
      <vt:lpstr>Presentación de PowerPoint</vt:lpstr>
      <vt:lpstr>Presentación de PowerPoint</vt:lpstr>
      <vt:lpstr>Presentación de PowerPoint</vt:lpstr>
      <vt:lpstr>GOLD 2021: EPOC Y COVID-19 </vt:lpstr>
      <vt:lpstr>CORTICOIDES INHALADOS EN ASMA Y COVID-19</vt:lpstr>
      <vt:lpstr>Presentación de PowerPoint</vt:lpstr>
      <vt:lpstr>COVID-19 Y ASMA</vt:lpstr>
      <vt:lpstr>COVID-19 Y TRATAMIENTOS PARA EL ASMA</vt:lpstr>
      <vt:lpstr>COVID-19 Y ASMA Y CONTROL DE LA INFECCIÓN</vt:lpstr>
      <vt:lpstr>ASMA Y VACUNAS COVID-19</vt:lpstr>
      <vt:lpstr>ASMA Y VACUNAS COVID-19</vt:lpstr>
      <vt:lpstr>Presentación de PowerPoint</vt:lpstr>
      <vt:lpstr>TRES MOLÉCULAS DISEÑADAS PARA UNA SOLA INHALACIÓN, EN  UNA ÚNICA DOSIS DIARIA</vt:lpstr>
      <vt:lpstr>GESEPOC 2021</vt:lpstr>
      <vt:lpstr>TRIPLE TERAPIA</vt:lpstr>
      <vt:lpstr>EFECTO DE LOS ß2 AGONISTA SOBRE INTERVALO QT</vt:lpstr>
      <vt:lpstr>ELLIPTA: Evidencia clínica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Victoriano Chavero Carrasco</dc:creator>
  <cp:lastModifiedBy>Victor Chavero Carrasco</cp:lastModifiedBy>
  <cp:revision>1</cp:revision>
  <dcterms:created xsi:type="dcterms:W3CDTF">2021-03-29T15:35:42Z</dcterms:created>
  <dcterms:modified xsi:type="dcterms:W3CDTF">2021-04-17T17:18:40Z</dcterms:modified>
</cp:coreProperties>
</file>