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256" r:id="rId3"/>
    <p:sldId id="273" r:id="rId4"/>
    <p:sldId id="274" r:id="rId5"/>
    <p:sldId id="275" r:id="rId6"/>
    <p:sldId id="276" r:id="rId7"/>
    <p:sldId id="277" r:id="rId8"/>
    <p:sldId id="279" r:id="rId9"/>
    <p:sldId id="281" r:id="rId10"/>
    <p:sldId id="280" r:id="rId11"/>
    <p:sldId id="278" r:id="rId12"/>
    <p:sldId id="260" r:id="rId13"/>
    <p:sldId id="318" r:id="rId14"/>
    <p:sldId id="313" r:id="rId15"/>
    <p:sldId id="263" r:id="rId16"/>
    <p:sldId id="314" r:id="rId17"/>
    <p:sldId id="261" r:id="rId18"/>
    <p:sldId id="283" r:id="rId19"/>
    <p:sldId id="300" r:id="rId20"/>
    <p:sldId id="271" r:id="rId21"/>
    <p:sldId id="265" r:id="rId22"/>
    <p:sldId id="272" r:id="rId23"/>
    <p:sldId id="266" r:id="rId24"/>
    <p:sldId id="267" r:id="rId25"/>
    <p:sldId id="269" r:id="rId26"/>
    <p:sldId id="270" r:id="rId27"/>
    <p:sldId id="284" r:id="rId28"/>
    <p:sldId id="296" r:id="rId29"/>
    <p:sldId id="285" r:id="rId30"/>
    <p:sldId id="286" r:id="rId31"/>
    <p:sldId id="287" r:id="rId32"/>
    <p:sldId id="325" r:id="rId33"/>
    <p:sldId id="326" r:id="rId34"/>
    <p:sldId id="327" r:id="rId35"/>
    <p:sldId id="288" r:id="rId36"/>
    <p:sldId id="289" r:id="rId37"/>
    <p:sldId id="291" r:id="rId38"/>
    <p:sldId id="290" r:id="rId39"/>
    <p:sldId id="292" r:id="rId40"/>
    <p:sldId id="328" r:id="rId41"/>
    <p:sldId id="329" r:id="rId42"/>
    <p:sldId id="294" r:id="rId43"/>
    <p:sldId id="315" r:id="rId44"/>
    <p:sldId id="293" r:id="rId45"/>
    <p:sldId id="295" r:id="rId46"/>
    <p:sldId id="297" r:id="rId47"/>
    <p:sldId id="298" r:id="rId48"/>
    <p:sldId id="299" r:id="rId49"/>
    <p:sldId id="301" r:id="rId50"/>
    <p:sldId id="302" r:id="rId51"/>
    <p:sldId id="303" r:id="rId52"/>
    <p:sldId id="304" r:id="rId53"/>
    <p:sldId id="305" r:id="rId54"/>
    <p:sldId id="306" r:id="rId55"/>
    <p:sldId id="322" r:id="rId56"/>
    <p:sldId id="309" r:id="rId57"/>
    <p:sldId id="310" r:id="rId58"/>
    <p:sldId id="308" r:id="rId59"/>
    <p:sldId id="323" r:id="rId60"/>
    <p:sldId id="319" r:id="rId61"/>
    <p:sldId id="317" r:id="rId6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A8E"/>
    <a:srgbClr val="63E3E3"/>
    <a:srgbClr val="0000FE"/>
    <a:srgbClr val="25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30" autoAdjust="0"/>
  </p:normalViewPr>
  <p:slideViewPr>
    <p:cSldViewPr snapToGrid="0" snapToObjects="1">
      <p:cViewPr varScale="1">
        <p:scale>
          <a:sx n="116" d="100"/>
          <a:sy n="116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Causas</a:t>
            </a:r>
            <a:endParaRPr lang="es-ES" dirty="0"/>
          </a:p>
        </c:rich>
      </c:tx>
      <c:layout>
        <c:manualLayout>
          <c:xMode val="edge"/>
          <c:yMode val="edge"/>
          <c:x val="0.491473643906262"/>
          <c:y val="0.0401178897358221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1º  ENF. SISTEMA DIGESTIVO</c:v>
                </c:pt>
                <c:pt idx="1">
                  <c:v>2º ACCIDENTES NO INTENCIONALES</c:v>
                </c:pt>
                <c:pt idx="2">
                  <c:v>3º ACCIDENTES INTENCIONALES</c:v>
                </c:pt>
                <c:pt idx="3">
                  <c:v>4º ENF. SISTEMA CARDIOVASCULAR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</c:v>
                </c:pt>
                <c:pt idx="1">
                  <c:v>0.29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es-ES"/>
          </a:p>
        </c:txPr>
      </c:legendEntry>
      <c:layout>
        <c:manualLayout>
          <c:xMode val="edge"/>
          <c:yMode val="edge"/>
          <c:x val="0.538769175844963"/>
          <c:y val="0.199037572686753"/>
          <c:w val="0.447696500791278"/>
          <c:h val="0.74386895550188"/>
        </c:manualLayout>
      </c:layout>
      <c:overlay val="0"/>
      <c:spPr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277E1-886A-B545-877C-BFCED95B25A5}" type="doc">
      <dgm:prSet loTypeId="urn:microsoft.com/office/officeart/2005/8/layout/hList7" loCatId="" qsTypeId="urn:microsoft.com/office/officeart/2005/8/quickstyle/simple3" qsCatId="simple" csTypeId="urn:microsoft.com/office/officeart/2005/8/colors/accent1_2" csCatId="accent1" phldr="1"/>
      <dgm:spPr/>
    </dgm:pt>
    <dgm:pt modelId="{88E5FD78-8C58-8F4B-BD56-A6EB66B9962B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Tracto gastrointestinal</a:t>
          </a:r>
          <a:endParaRPr lang="es-ES" dirty="0"/>
        </a:p>
      </dgm:t>
    </dgm:pt>
    <dgm:pt modelId="{C5F66BA5-5908-684D-9735-3C371AE1CC96}" type="parTrans" cxnId="{0D301A72-9347-474F-BD65-1860F2130D72}">
      <dgm:prSet/>
      <dgm:spPr/>
      <dgm:t>
        <a:bodyPr/>
        <a:lstStyle/>
        <a:p>
          <a:endParaRPr lang="es-ES"/>
        </a:p>
      </dgm:t>
    </dgm:pt>
    <dgm:pt modelId="{C9134EA8-4851-3343-9B7F-98ECE9E420EB}" type="sibTrans" cxnId="{0D301A72-9347-474F-BD65-1860F2130D72}">
      <dgm:prSet/>
      <dgm:spPr/>
      <dgm:t>
        <a:bodyPr/>
        <a:lstStyle/>
        <a:p>
          <a:endParaRPr lang="es-ES"/>
        </a:p>
      </dgm:t>
    </dgm:pt>
    <dgm:pt modelId="{579D7994-B861-C349-A54E-0FFC851FA66A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Hígado	</a:t>
          </a:r>
          <a:endParaRPr lang="es-ES" dirty="0"/>
        </a:p>
      </dgm:t>
    </dgm:pt>
    <dgm:pt modelId="{CC8ED6AC-867E-3A46-B7CA-0642B4DB0936}" type="parTrans" cxnId="{D030A77A-9CB2-A941-A25B-93AE5E5D8080}">
      <dgm:prSet/>
      <dgm:spPr/>
      <dgm:t>
        <a:bodyPr/>
        <a:lstStyle/>
        <a:p>
          <a:endParaRPr lang="es-ES"/>
        </a:p>
      </dgm:t>
    </dgm:pt>
    <dgm:pt modelId="{090A6B57-210F-9043-AF93-986D8C2B550D}" type="sibTrans" cxnId="{D030A77A-9CB2-A941-A25B-93AE5E5D8080}">
      <dgm:prSet/>
      <dgm:spPr/>
      <dgm:t>
        <a:bodyPr/>
        <a:lstStyle/>
        <a:p>
          <a:endParaRPr lang="es-ES"/>
        </a:p>
      </dgm:t>
    </dgm:pt>
    <dgm:pt modelId="{0A3B07AD-2A95-1644-A0F1-2E1FD01AEA09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Mama</a:t>
          </a:r>
          <a:endParaRPr lang="es-ES" dirty="0"/>
        </a:p>
      </dgm:t>
    </dgm:pt>
    <dgm:pt modelId="{EAC69258-CF7F-8149-8A18-BE819F99371D}" type="parTrans" cxnId="{BDDF9998-A50B-8A4C-9055-885DE2A6F16F}">
      <dgm:prSet/>
      <dgm:spPr/>
      <dgm:t>
        <a:bodyPr/>
        <a:lstStyle/>
        <a:p>
          <a:endParaRPr lang="es-ES"/>
        </a:p>
      </dgm:t>
    </dgm:pt>
    <dgm:pt modelId="{4376E463-DE54-F545-8C7D-E2DF0D7A245C}" type="sibTrans" cxnId="{BDDF9998-A50B-8A4C-9055-885DE2A6F16F}">
      <dgm:prSet/>
      <dgm:spPr/>
      <dgm:t>
        <a:bodyPr/>
        <a:lstStyle/>
        <a:p>
          <a:endParaRPr lang="es-ES"/>
        </a:p>
      </dgm:t>
    </dgm:pt>
    <dgm:pt modelId="{C9A5BB98-8B8A-FF49-8D70-33596A71C573}" type="pres">
      <dgm:prSet presAssocID="{AEE277E1-886A-B545-877C-BFCED95B25A5}" presName="Name0" presStyleCnt="0">
        <dgm:presLayoutVars>
          <dgm:dir/>
          <dgm:resizeHandles val="exact"/>
        </dgm:presLayoutVars>
      </dgm:prSet>
      <dgm:spPr/>
    </dgm:pt>
    <dgm:pt modelId="{F160138F-FF4E-8340-B1EE-89832E12279E}" type="pres">
      <dgm:prSet presAssocID="{AEE277E1-886A-B545-877C-BFCED95B25A5}" presName="fgShape" presStyleLbl="fgShp" presStyleIdx="0" presStyleCnt="1" custScaleY="174718" custLinFactNeighborY="-201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EC210EA9-0F72-F341-B63A-575912C1C702}" type="pres">
      <dgm:prSet presAssocID="{AEE277E1-886A-B545-877C-BFCED95B25A5}" presName="linComp" presStyleCnt="0"/>
      <dgm:spPr/>
    </dgm:pt>
    <dgm:pt modelId="{D7827012-E58D-8B44-8B72-670E2B58C5FF}" type="pres">
      <dgm:prSet presAssocID="{88E5FD78-8C58-8F4B-BD56-A6EB66B9962B}" presName="compNode" presStyleCnt="0"/>
      <dgm:spPr/>
    </dgm:pt>
    <dgm:pt modelId="{3FA2F790-C24A-D74E-960B-8D48A6B62AE2}" type="pres">
      <dgm:prSet presAssocID="{88E5FD78-8C58-8F4B-BD56-A6EB66B9962B}" presName="bkgdShape" presStyleLbl="node1" presStyleIdx="0" presStyleCnt="3"/>
      <dgm:spPr/>
      <dgm:t>
        <a:bodyPr/>
        <a:lstStyle/>
        <a:p>
          <a:endParaRPr lang="es-ES"/>
        </a:p>
      </dgm:t>
    </dgm:pt>
    <dgm:pt modelId="{0C5C6E24-2C82-7B41-BE78-0666CCFE989D}" type="pres">
      <dgm:prSet presAssocID="{88E5FD78-8C58-8F4B-BD56-A6EB66B9962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A5A76-3D80-0547-A50E-79347AB67D2E}" type="pres">
      <dgm:prSet presAssocID="{88E5FD78-8C58-8F4B-BD56-A6EB66B9962B}" presName="invisiNode" presStyleLbl="node1" presStyleIdx="0" presStyleCnt="3"/>
      <dgm:spPr/>
    </dgm:pt>
    <dgm:pt modelId="{6B169411-C88F-7940-936D-3126F609320B}" type="pres">
      <dgm:prSet presAssocID="{88E5FD78-8C58-8F4B-BD56-A6EB66B9962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FB9AEAB5-4788-DA4C-A081-3EDBF01CD3A3}" type="pres">
      <dgm:prSet presAssocID="{C9134EA8-4851-3343-9B7F-98ECE9E420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725F551-587B-4E44-B16D-EA856C395871}" type="pres">
      <dgm:prSet presAssocID="{579D7994-B861-C349-A54E-0FFC851FA66A}" presName="compNode" presStyleCnt="0"/>
      <dgm:spPr/>
    </dgm:pt>
    <dgm:pt modelId="{A103A777-3F19-8647-880B-D8F494CD4348}" type="pres">
      <dgm:prSet presAssocID="{579D7994-B861-C349-A54E-0FFC851FA66A}" presName="bkgdShape" presStyleLbl="node1" presStyleIdx="1" presStyleCnt="3"/>
      <dgm:spPr/>
      <dgm:t>
        <a:bodyPr/>
        <a:lstStyle/>
        <a:p>
          <a:endParaRPr lang="es-ES"/>
        </a:p>
      </dgm:t>
    </dgm:pt>
    <dgm:pt modelId="{433C38E7-E0D5-AD42-8AD7-77FF1EFA582F}" type="pres">
      <dgm:prSet presAssocID="{579D7994-B861-C349-A54E-0FFC851FA66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A3B70-9A5F-614C-93ED-5C1D554C5B9A}" type="pres">
      <dgm:prSet presAssocID="{579D7994-B861-C349-A54E-0FFC851FA66A}" presName="invisiNode" presStyleLbl="node1" presStyleIdx="1" presStyleCnt="3"/>
      <dgm:spPr/>
    </dgm:pt>
    <dgm:pt modelId="{ECC333DC-A5C8-514E-ACBE-BB5CF7E15CB2}" type="pres">
      <dgm:prSet presAssocID="{579D7994-B861-C349-A54E-0FFC851FA66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7A014217-6B7E-9042-9E2E-DC5BF0BAAFA1}" type="pres">
      <dgm:prSet presAssocID="{090A6B57-210F-9043-AF93-986D8C2B550D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232EC7A-F773-1A40-8B6A-C576644BD141}" type="pres">
      <dgm:prSet presAssocID="{0A3B07AD-2A95-1644-A0F1-2E1FD01AEA09}" presName="compNode" presStyleCnt="0"/>
      <dgm:spPr/>
    </dgm:pt>
    <dgm:pt modelId="{730B528F-DB94-5842-B42D-1D10F3E067F7}" type="pres">
      <dgm:prSet presAssocID="{0A3B07AD-2A95-1644-A0F1-2E1FD01AEA09}" presName="bkgdShape" presStyleLbl="node1" presStyleIdx="2" presStyleCnt="3"/>
      <dgm:spPr/>
      <dgm:t>
        <a:bodyPr/>
        <a:lstStyle/>
        <a:p>
          <a:endParaRPr lang="es-ES"/>
        </a:p>
      </dgm:t>
    </dgm:pt>
    <dgm:pt modelId="{A7BC0757-A401-4448-A1C7-195CC5FA452C}" type="pres">
      <dgm:prSet presAssocID="{0A3B07AD-2A95-1644-A0F1-2E1FD01AEA0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764F9-B9F5-E847-915B-F3C0F10C775B}" type="pres">
      <dgm:prSet presAssocID="{0A3B07AD-2A95-1644-A0F1-2E1FD01AEA09}" presName="invisiNode" presStyleLbl="node1" presStyleIdx="2" presStyleCnt="3"/>
      <dgm:spPr/>
    </dgm:pt>
    <dgm:pt modelId="{8E722CD5-D254-6945-863E-DE6F81663966}" type="pres">
      <dgm:prSet presAssocID="{0A3B07AD-2A95-1644-A0F1-2E1FD01AEA0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3E51A84E-344C-3F47-97EA-5D7AF75A88CC}" type="presOf" srcId="{579D7994-B861-C349-A54E-0FFC851FA66A}" destId="{433C38E7-E0D5-AD42-8AD7-77FF1EFA582F}" srcOrd="1" destOrd="0" presId="urn:microsoft.com/office/officeart/2005/8/layout/hList7"/>
    <dgm:cxn modelId="{BDDF9998-A50B-8A4C-9055-885DE2A6F16F}" srcId="{AEE277E1-886A-B545-877C-BFCED95B25A5}" destId="{0A3B07AD-2A95-1644-A0F1-2E1FD01AEA09}" srcOrd="2" destOrd="0" parTransId="{EAC69258-CF7F-8149-8A18-BE819F99371D}" sibTransId="{4376E463-DE54-F545-8C7D-E2DF0D7A245C}"/>
    <dgm:cxn modelId="{2B24CC0F-2881-5041-A43B-76A4840E70CC}" type="presOf" srcId="{AEE277E1-886A-B545-877C-BFCED95B25A5}" destId="{C9A5BB98-8B8A-FF49-8D70-33596A71C573}" srcOrd="0" destOrd="0" presId="urn:microsoft.com/office/officeart/2005/8/layout/hList7"/>
    <dgm:cxn modelId="{9122FE7D-D976-4D4F-A1BC-BEFA23E96A20}" type="presOf" srcId="{C9134EA8-4851-3343-9B7F-98ECE9E420EB}" destId="{FB9AEAB5-4788-DA4C-A081-3EDBF01CD3A3}" srcOrd="0" destOrd="0" presId="urn:microsoft.com/office/officeart/2005/8/layout/hList7"/>
    <dgm:cxn modelId="{22FB3E0F-94A6-B24D-8F25-7C164463CC7B}" type="presOf" srcId="{090A6B57-210F-9043-AF93-986D8C2B550D}" destId="{7A014217-6B7E-9042-9E2E-DC5BF0BAAFA1}" srcOrd="0" destOrd="0" presId="urn:microsoft.com/office/officeart/2005/8/layout/hList7"/>
    <dgm:cxn modelId="{0D301A72-9347-474F-BD65-1860F2130D72}" srcId="{AEE277E1-886A-B545-877C-BFCED95B25A5}" destId="{88E5FD78-8C58-8F4B-BD56-A6EB66B9962B}" srcOrd="0" destOrd="0" parTransId="{C5F66BA5-5908-684D-9735-3C371AE1CC96}" sibTransId="{C9134EA8-4851-3343-9B7F-98ECE9E420EB}"/>
    <dgm:cxn modelId="{D9702156-5152-8F48-9870-D05BF6D32B1F}" type="presOf" srcId="{0A3B07AD-2A95-1644-A0F1-2E1FD01AEA09}" destId="{A7BC0757-A401-4448-A1C7-195CC5FA452C}" srcOrd="1" destOrd="0" presId="urn:microsoft.com/office/officeart/2005/8/layout/hList7"/>
    <dgm:cxn modelId="{59791F6A-3794-AB43-8D71-468E3BADC159}" type="presOf" srcId="{88E5FD78-8C58-8F4B-BD56-A6EB66B9962B}" destId="{3FA2F790-C24A-D74E-960B-8D48A6B62AE2}" srcOrd="0" destOrd="0" presId="urn:microsoft.com/office/officeart/2005/8/layout/hList7"/>
    <dgm:cxn modelId="{D030A77A-9CB2-A941-A25B-93AE5E5D8080}" srcId="{AEE277E1-886A-B545-877C-BFCED95B25A5}" destId="{579D7994-B861-C349-A54E-0FFC851FA66A}" srcOrd="1" destOrd="0" parTransId="{CC8ED6AC-867E-3A46-B7CA-0642B4DB0936}" sibTransId="{090A6B57-210F-9043-AF93-986D8C2B550D}"/>
    <dgm:cxn modelId="{B1A41FD5-3C1C-234A-8B1E-646D9E65CC2B}" type="presOf" srcId="{88E5FD78-8C58-8F4B-BD56-A6EB66B9962B}" destId="{0C5C6E24-2C82-7B41-BE78-0666CCFE989D}" srcOrd="1" destOrd="0" presId="urn:microsoft.com/office/officeart/2005/8/layout/hList7"/>
    <dgm:cxn modelId="{43EF8C1A-986C-2349-BC55-50939F2736F3}" type="presOf" srcId="{579D7994-B861-C349-A54E-0FFC851FA66A}" destId="{A103A777-3F19-8647-880B-D8F494CD4348}" srcOrd="0" destOrd="0" presId="urn:microsoft.com/office/officeart/2005/8/layout/hList7"/>
    <dgm:cxn modelId="{558FB4A4-C490-AF4F-AC78-50A096ABBD82}" type="presOf" srcId="{0A3B07AD-2A95-1644-A0F1-2E1FD01AEA09}" destId="{730B528F-DB94-5842-B42D-1D10F3E067F7}" srcOrd="0" destOrd="0" presId="urn:microsoft.com/office/officeart/2005/8/layout/hList7"/>
    <dgm:cxn modelId="{DFD066F3-16AA-C545-964C-8A59A6E2A9BF}" type="presParOf" srcId="{C9A5BB98-8B8A-FF49-8D70-33596A71C573}" destId="{F160138F-FF4E-8340-B1EE-89832E12279E}" srcOrd="0" destOrd="0" presId="urn:microsoft.com/office/officeart/2005/8/layout/hList7"/>
    <dgm:cxn modelId="{7FDF533A-C99B-4E4E-BD1E-CD5462BF439A}" type="presParOf" srcId="{C9A5BB98-8B8A-FF49-8D70-33596A71C573}" destId="{EC210EA9-0F72-F341-B63A-575912C1C702}" srcOrd="1" destOrd="0" presId="urn:microsoft.com/office/officeart/2005/8/layout/hList7"/>
    <dgm:cxn modelId="{69492761-3E6F-7E48-A9D1-10209570F14B}" type="presParOf" srcId="{EC210EA9-0F72-F341-B63A-575912C1C702}" destId="{D7827012-E58D-8B44-8B72-670E2B58C5FF}" srcOrd="0" destOrd="0" presId="urn:microsoft.com/office/officeart/2005/8/layout/hList7"/>
    <dgm:cxn modelId="{E9C49295-4FDE-5646-AE53-426D4BDB93F0}" type="presParOf" srcId="{D7827012-E58D-8B44-8B72-670E2B58C5FF}" destId="{3FA2F790-C24A-D74E-960B-8D48A6B62AE2}" srcOrd="0" destOrd="0" presId="urn:microsoft.com/office/officeart/2005/8/layout/hList7"/>
    <dgm:cxn modelId="{F2091CE2-8621-B946-9D40-FF57C128FA92}" type="presParOf" srcId="{D7827012-E58D-8B44-8B72-670E2B58C5FF}" destId="{0C5C6E24-2C82-7B41-BE78-0666CCFE989D}" srcOrd="1" destOrd="0" presId="urn:microsoft.com/office/officeart/2005/8/layout/hList7"/>
    <dgm:cxn modelId="{D311A88A-9269-8A48-BEE4-B07AF539AAAD}" type="presParOf" srcId="{D7827012-E58D-8B44-8B72-670E2B58C5FF}" destId="{1A9A5A76-3D80-0547-A50E-79347AB67D2E}" srcOrd="2" destOrd="0" presId="urn:microsoft.com/office/officeart/2005/8/layout/hList7"/>
    <dgm:cxn modelId="{CA951B16-92DC-9B41-AB9C-4E5183478F55}" type="presParOf" srcId="{D7827012-E58D-8B44-8B72-670E2B58C5FF}" destId="{6B169411-C88F-7940-936D-3126F609320B}" srcOrd="3" destOrd="0" presId="urn:microsoft.com/office/officeart/2005/8/layout/hList7"/>
    <dgm:cxn modelId="{7A667CBF-2BD7-874C-BE16-AAF5D58E1742}" type="presParOf" srcId="{EC210EA9-0F72-F341-B63A-575912C1C702}" destId="{FB9AEAB5-4788-DA4C-A081-3EDBF01CD3A3}" srcOrd="1" destOrd="0" presId="urn:microsoft.com/office/officeart/2005/8/layout/hList7"/>
    <dgm:cxn modelId="{785DAD9C-F8DF-3142-971F-F304E1536620}" type="presParOf" srcId="{EC210EA9-0F72-F341-B63A-575912C1C702}" destId="{6725F551-587B-4E44-B16D-EA856C395871}" srcOrd="2" destOrd="0" presId="urn:microsoft.com/office/officeart/2005/8/layout/hList7"/>
    <dgm:cxn modelId="{3C478521-C79E-EC4F-AE6E-9955E44027F0}" type="presParOf" srcId="{6725F551-587B-4E44-B16D-EA856C395871}" destId="{A103A777-3F19-8647-880B-D8F494CD4348}" srcOrd="0" destOrd="0" presId="urn:microsoft.com/office/officeart/2005/8/layout/hList7"/>
    <dgm:cxn modelId="{2624FB4E-B16B-7644-8FFE-7E109CEC1916}" type="presParOf" srcId="{6725F551-587B-4E44-B16D-EA856C395871}" destId="{433C38E7-E0D5-AD42-8AD7-77FF1EFA582F}" srcOrd="1" destOrd="0" presId="urn:microsoft.com/office/officeart/2005/8/layout/hList7"/>
    <dgm:cxn modelId="{46A71330-A6AB-604F-B573-B634189CEFD3}" type="presParOf" srcId="{6725F551-587B-4E44-B16D-EA856C395871}" destId="{D6AA3B70-9A5F-614C-93ED-5C1D554C5B9A}" srcOrd="2" destOrd="0" presId="urn:microsoft.com/office/officeart/2005/8/layout/hList7"/>
    <dgm:cxn modelId="{3CACC841-7EFC-B249-AE05-97A420D37BAB}" type="presParOf" srcId="{6725F551-587B-4E44-B16D-EA856C395871}" destId="{ECC333DC-A5C8-514E-ACBE-BB5CF7E15CB2}" srcOrd="3" destOrd="0" presId="urn:microsoft.com/office/officeart/2005/8/layout/hList7"/>
    <dgm:cxn modelId="{8AD7F8EC-717E-874F-AA74-23084C4BE769}" type="presParOf" srcId="{EC210EA9-0F72-F341-B63A-575912C1C702}" destId="{7A014217-6B7E-9042-9E2E-DC5BF0BAAFA1}" srcOrd="3" destOrd="0" presId="urn:microsoft.com/office/officeart/2005/8/layout/hList7"/>
    <dgm:cxn modelId="{54315BD4-9280-3541-8537-B4C619603F45}" type="presParOf" srcId="{EC210EA9-0F72-F341-B63A-575912C1C702}" destId="{A232EC7A-F773-1A40-8B6A-C576644BD141}" srcOrd="4" destOrd="0" presId="urn:microsoft.com/office/officeart/2005/8/layout/hList7"/>
    <dgm:cxn modelId="{D0CAB055-9157-E944-9E15-AC959F4D35F8}" type="presParOf" srcId="{A232EC7A-F773-1A40-8B6A-C576644BD141}" destId="{730B528F-DB94-5842-B42D-1D10F3E067F7}" srcOrd="0" destOrd="0" presId="urn:microsoft.com/office/officeart/2005/8/layout/hList7"/>
    <dgm:cxn modelId="{FEADE6E5-8B0E-4E4C-9654-5902F41CCEF4}" type="presParOf" srcId="{A232EC7A-F773-1A40-8B6A-C576644BD141}" destId="{A7BC0757-A401-4448-A1C7-195CC5FA452C}" srcOrd="1" destOrd="0" presId="urn:microsoft.com/office/officeart/2005/8/layout/hList7"/>
    <dgm:cxn modelId="{A4ED6C7C-29DB-9F45-9EA1-B54D1CE6EDB0}" type="presParOf" srcId="{A232EC7A-F773-1A40-8B6A-C576644BD141}" destId="{63E764F9-B9F5-E847-915B-F3C0F10C775B}" srcOrd="2" destOrd="0" presId="urn:microsoft.com/office/officeart/2005/8/layout/hList7"/>
    <dgm:cxn modelId="{21E20B71-5C4B-9148-99E7-CCAAC9F3F770}" type="presParOf" srcId="{A232EC7A-F773-1A40-8B6A-C576644BD141}" destId="{8E722CD5-D254-6945-863E-DE6F816639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12EFE-AFD2-5A48-B4D1-DBD0A4C8FDE3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76B6AA7-2399-F642-8A3E-5D0375FDD82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3200" dirty="0" smtClean="0">
              <a:solidFill>
                <a:srgbClr val="000000"/>
              </a:solidFill>
            </a:rPr>
            <a:t>1º:  </a:t>
          </a:r>
          <a:r>
            <a:rPr lang="es-ES" sz="3200" dirty="0" smtClean="0"/>
            <a:t>IDENTIFICACIÓN PRECOZ</a:t>
          </a:r>
          <a:endParaRPr lang="es-ES" sz="3200" dirty="0"/>
        </a:p>
      </dgm:t>
    </dgm:pt>
    <dgm:pt modelId="{58004A71-9BEF-8943-B4BC-FC7C5D7F0CE9}" type="parTrans" cxnId="{416838C7-E283-0E49-9A93-D4873F7221DC}">
      <dgm:prSet/>
      <dgm:spPr/>
      <dgm:t>
        <a:bodyPr/>
        <a:lstStyle/>
        <a:p>
          <a:endParaRPr lang="es-ES"/>
        </a:p>
      </dgm:t>
    </dgm:pt>
    <dgm:pt modelId="{EF4EF99E-4AB8-A644-9C29-4EF50A8F5AF2}" type="sibTrans" cxnId="{416838C7-E283-0E49-9A93-D4873F7221DC}">
      <dgm:prSet/>
      <dgm:spPr/>
      <dgm:t>
        <a:bodyPr/>
        <a:lstStyle/>
        <a:p>
          <a:endParaRPr lang="es-ES"/>
        </a:p>
      </dgm:t>
    </dgm:pt>
    <dgm:pt modelId="{D8505A2C-387A-9C4A-A9F9-1E5AE5738416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alpha val="45000"/>
          </a:schemeClr>
        </a:solidFill>
        <a:ln/>
      </dgm:spPr>
      <dgm:t>
        <a:bodyPr/>
        <a:lstStyle/>
        <a:p>
          <a:pPr algn="l"/>
          <a:endParaRPr lang="es-ES" sz="2000" dirty="0" smtClean="0"/>
        </a:p>
        <a:p>
          <a:pPr algn="ctr"/>
          <a:r>
            <a:rPr lang="es-ES" sz="2000" b="1" dirty="0" smtClean="0"/>
            <a:t>Identificación del problema de consumo. </a:t>
          </a:r>
        </a:p>
        <a:p>
          <a:pPr algn="ctr"/>
          <a:endParaRPr lang="es-ES" sz="2000" dirty="0" smtClean="0"/>
        </a:p>
        <a:p>
          <a:pPr algn="l"/>
          <a:r>
            <a:rPr lang="es-ES" sz="2000" b="0" dirty="0" smtClean="0"/>
            <a:t>CRIBADO SISTEMÁTICO</a:t>
          </a:r>
        </a:p>
        <a:p>
          <a:pPr algn="l"/>
          <a:endParaRPr lang="es-ES" sz="2000" b="0" dirty="0" smtClean="0"/>
        </a:p>
        <a:p>
          <a:pPr algn="l"/>
          <a:r>
            <a:rPr lang="es-ES" sz="2000" dirty="0" smtClean="0"/>
            <a:t> </a:t>
          </a:r>
          <a:endParaRPr lang="es-ES" sz="2000" dirty="0"/>
        </a:p>
      </dgm:t>
    </dgm:pt>
    <dgm:pt modelId="{9835FB9F-227E-F840-8C45-19B94F9AD683}" type="parTrans" cxnId="{76E300A5-5C31-ED4F-8744-F2AD1BB3AE2E}">
      <dgm:prSet/>
      <dgm:spPr/>
      <dgm:t>
        <a:bodyPr/>
        <a:lstStyle/>
        <a:p>
          <a:endParaRPr lang="es-ES"/>
        </a:p>
      </dgm:t>
    </dgm:pt>
    <dgm:pt modelId="{F8EC748C-5189-E847-844B-CA446C6A8291}" type="sibTrans" cxnId="{76E300A5-5C31-ED4F-8744-F2AD1BB3AE2E}">
      <dgm:prSet/>
      <dgm:spPr/>
      <dgm:t>
        <a:bodyPr/>
        <a:lstStyle/>
        <a:p>
          <a:endParaRPr lang="es-ES"/>
        </a:p>
      </dgm:t>
    </dgm:pt>
    <dgm:pt modelId="{20DEBFDC-AC7D-A14A-BC8D-DBF3413A99B2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r>
            <a:rPr lang="es-ES" sz="3200" dirty="0" smtClean="0">
              <a:solidFill>
                <a:srgbClr val="000000"/>
              </a:solidFill>
            </a:rPr>
            <a:t>2º:  </a:t>
          </a:r>
          <a:r>
            <a:rPr lang="es-ES" sz="3200" dirty="0" smtClean="0"/>
            <a:t>INTERVENCIÓN BREVE</a:t>
          </a:r>
          <a:endParaRPr lang="es-ES" sz="3200" dirty="0"/>
        </a:p>
      </dgm:t>
    </dgm:pt>
    <dgm:pt modelId="{2F354419-A2A6-4D45-9AE3-0FA0774501D4}" type="parTrans" cxnId="{06903B48-8A77-764D-BE06-AE428A4908B0}">
      <dgm:prSet/>
      <dgm:spPr/>
      <dgm:t>
        <a:bodyPr/>
        <a:lstStyle/>
        <a:p>
          <a:endParaRPr lang="es-ES"/>
        </a:p>
      </dgm:t>
    </dgm:pt>
    <dgm:pt modelId="{6614E5F7-0D6D-5842-9032-C056237C4623}" type="sibTrans" cxnId="{06903B48-8A77-764D-BE06-AE428A4908B0}">
      <dgm:prSet/>
      <dgm:spPr/>
      <dgm:t>
        <a:bodyPr/>
        <a:lstStyle/>
        <a:p>
          <a:endParaRPr lang="es-ES"/>
        </a:p>
      </dgm:t>
    </dgm:pt>
    <dgm:pt modelId="{F2E59324-085D-6D4A-8809-7158889FF6A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alpha val="34000"/>
          </a:schemeClr>
        </a:solidFill>
      </dgm:spPr>
      <dgm:t>
        <a:bodyPr/>
        <a:lstStyle/>
        <a:p>
          <a:pPr algn="ctr"/>
          <a:endParaRPr lang="es-ES" sz="2300" dirty="0" smtClean="0"/>
        </a:p>
        <a:p>
          <a:pPr algn="ctr"/>
          <a:r>
            <a:rPr lang="es-ES" sz="2000" b="1" dirty="0" smtClean="0"/>
            <a:t>Intervención según nivel del riesgo</a:t>
          </a:r>
          <a:r>
            <a:rPr lang="es-ES" sz="2000" dirty="0" smtClean="0"/>
            <a:t>.</a:t>
          </a:r>
        </a:p>
        <a:p>
          <a:pPr algn="ctr"/>
          <a:endParaRPr lang="es-ES" sz="2000" dirty="0" smtClean="0"/>
        </a:p>
        <a:p>
          <a:pPr algn="l"/>
          <a:r>
            <a:rPr lang="es-ES" sz="2000" dirty="0" smtClean="0"/>
            <a:t>Demostrada evidencia científica</a:t>
          </a:r>
          <a:endParaRPr lang="es-ES" sz="2000" dirty="0"/>
        </a:p>
      </dgm:t>
    </dgm:pt>
    <dgm:pt modelId="{3DE09A7D-FFDA-E54E-AC06-635792AC5EAC}" type="parTrans" cxnId="{93900FF5-85B3-9C4D-89F3-930DA4C91CC5}">
      <dgm:prSet/>
      <dgm:spPr/>
      <dgm:t>
        <a:bodyPr/>
        <a:lstStyle/>
        <a:p>
          <a:endParaRPr lang="es-ES"/>
        </a:p>
      </dgm:t>
    </dgm:pt>
    <dgm:pt modelId="{34A3A905-8C6F-7241-9E87-75AE1E8CDF7E}" type="sibTrans" cxnId="{93900FF5-85B3-9C4D-89F3-930DA4C91CC5}">
      <dgm:prSet/>
      <dgm:spPr/>
      <dgm:t>
        <a:bodyPr/>
        <a:lstStyle/>
        <a:p>
          <a:endParaRPr lang="es-ES"/>
        </a:p>
      </dgm:t>
    </dgm:pt>
    <dgm:pt modelId="{4869068B-6F72-8C46-B173-8D06D5082D6D}">
      <dgm:prSet phldrT="[Texto]" custT="1"/>
      <dgm:spPr>
        <a:ln>
          <a:solidFill>
            <a:srgbClr val="000000"/>
          </a:solidFill>
        </a:ln>
      </dgm:spPr>
      <dgm:t>
        <a:bodyPr/>
        <a:lstStyle/>
        <a:p>
          <a:pPr algn="l"/>
          <a:r>
            <a:rPr lang="es-ES" sz="1600" dirty="0" smtClean="0">
              <a:solidFill>
                <a:srgbClr val="000000"/>
              </a:solidFill>
            </a:rPr>
            <a:t>3º</a:t>
          </a:r>
          <a:r>
            <a:rPr lang="es-ES" sz="2000" dirty="0" smtClean="0">
              <a:solidFill>
                <a:srgbClr val="000000"/>
              </a:solidFill>
            </a:rPr>
            <a:t>:  </a:t>
          </a:r>
          <a:r>
            <a:rPr lang="es-ES" sz="1600" dirty="0" smtClean="0"/>
            <a:t>Derivación si precisa</a:t>
          </a:r>
          <a:endParaRPr lang="es-ES" sz="1600" dirty="0"/>
        </a:p>
      </dgm:t>
    </dgm:pt>
    <dgm:pt modelId="{9537A238-154A-CE4E-94FC-AA706F69EDF6}" type="parTrans" cxnId="{96F508B5-5EF5-F249-8CD1-9754DC080B63}">
      <dgm:prSet/>
      <dgm:spPr/>
      <dgm:t>
        <a:bodyPr/>
        <a:lstStyle/>
        <a:p>
          <a:endParaRPr lang="es-ES"/>
        </a:p>
      </dgm:t>
    </dgm:pt>
    <dgm:pt modelId="{788518F6-4890-9F4B-81C4-BA67DED239FF}" type="sibTrans" cxnId="{96F508B5-5EF5-F249-8CD1-9754DC080B63}">
      <dgm:prSet/>
      <dgm:spPr/>
      <dgm:t>
        <a:bodyPr/>
        <a:lstStyle/>
        <a:p>
          <a:endParaRPr lang="es-ES"/>
        </a:p>
      </dgm:t>
    </dgm:pt>
    <dgm:pt modelId="{73895E80-3AC8-2D49-BD16-C57AF0FA09C5}" type="pres">
      <dgm:prSet presAssocID="{AF812EFE-AFD2-5A48-B4D1-DBD0A4C8FDE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659EE03-46C1-A446-9E98-F6E3435D65F2}" type="pres">
      <dgm:prSet presAssocID="{276B6AA7-2399-F642-8A3E-5D0375FDD821}" presName="parentText1" presStyleLbl="node1" presStyleIdx="0" presStyleCnt="3" custScaleY="130513" custLinFactNeighborY="-220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257CD-D1AB-2443-9458-62F715461CEF}" type="pres">
      <dgm:prSet presAssocID="{276B6AA7-2399-F642-8A3E-5D0375FDD821}" presName="childText1" presStyleLbl="solidAlignAcc1" presStyleIdx="0" presStyleCnt="2" custScaleX="111633" custLinFactNeighborX="6297" custLinFactNeighborY="-7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F3883-E196-3545-9963-1F1B8EBB5E0D}" type="pres">
      <dgm:prSet presAssocID="{20DEBFDC-AC7D-A14A-BC8D-DBF3413A99B2}" presName="parentText2" presStyleLbl="node1" presStyleIdx="1" presStyleCnt="3" custScaleX="92770" custScaleY="121296" custLinFactNeighborX="6602" custLinFactNeighborY="9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C6F1C1-FA04-AB43-B762-2E667B59F356}" type="pres">
      <dgm:prSet presAssocID="{20DEBFDC-AC7D-A14A-BC8D-DBF3413A99B2}" presName="childText2" presStyleLbl="solidAlignAcc1" presStyleIdx="1" presStyleCnt="2" custScaleX="105698" custLinFactNeighborX="16115" custLinFactNeighborY="3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E3CF46-ADF4-3C42-9ADE-A0464C69657F}" type="pres">
      <dgm:prSet presAssocID="{4869068B-6F72-8C46-B173-8D06D5082D6D}" presName="parentText3" presStyleLbl="node1" presStyleIdx="2" presStyleCnt="3" custScaleX="81650" custLinFactY="66058" custLinFactNeighborX="5941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1339C1-BA2C-6C48-B69E-19EB77C098EA}" type="presOf" srcId="{D8505A2C-387A-9C4A-A9F9-1E5AE5738416}" destId="{B13257CD-D1AB-2443-9458-62F715461CEF}" srcOrd="0" destOrd="0" presId="urn:microsoft.com/office/officeart/2009/3/layout/IncreasingArrowsProcess"/>
    <dgm:cxn modelId="{F6C069C9-2C4C-B748-9F26-7D7C91130023}" type="presOf" srcId="{20DEBFDC-AC7D-A14A-BC8D-DBF3413A99B2}" destId="{8AEF3883-E196-3545-9963-1F1B8EBB5E0D}" srcOrd="0" destOrd="0" presId="urn:microsoft.com/office/officeart/2009/3/layout/IncreasingArrowsProcess"/>
    <dgm:cxn modelId="{72E53917-FD64-C442-B20B-B046593CE1FB}" type="presOf" srcId="{276B6AA7-2399-F642-8A3E-5D0375FDD821}" destId="{A659EE03-46C1-A446-9E98-F6E3435D65F2}" srcOrd="0" destOrd="0" presId="urn:microsoft.com/office/officeart/2009/3/layout/IncreasingArrowsProcess"/>
    <dgm:cxn modelId="{079C5FB5-7161-F14E-95D1-18712677EEA1}" type="presOf" srcId="{F2E59324-085D-6D4A-8809-7158889FF6A9}" destId="{76C6F1C1-FA04-AB43-B762-2E667B59F356}" srcOrd="0" destOrd="0" presId="urn:microsoft.com/office/officeart/2009/3/layout/IncreasingArrowsProcess"/>
    <dgm:cxn modelId="{93900FF5-85B3-9C4D-89F3-930DA4C91CC5}" srcId="{20DEBFDC-AC7D-A14A-BC8D-DBF3413A99B2}" destId="{F2E59324-085D-6D4A-8809-7158889FF6A9}" srcOrd="0" destOrd="0" parTransId="{3DE09A7D-FFDA-E54E-AC06-635792AC5EAC}" sibTransId="{34A3A905-8C6F-7241-9E87-75AE1E8CDF7E}"/>
    <dgm:cxn modelId="{96F508B5-5EF5-F249-8CD1-9754DC080B63}" srcId="{AF812EFE-AFD2-5A48-B4D1-DBD0A4C8FDE3}" destId="{4869068B-6F72-8C46-B173-8D06D5082D6D}" srcOrd="2" destOrd="0" parTransId="{9537A238-154A-CE4E-94FC-AA706F69EDF6}" sibTransId="{788518F6-4890-9F4B-81C4-BA67DED239FF}"/>
    <dgm:cxn modelId="{06903B48-8A77-764D-BE06-AE428A4908B0}" srcId="{AF812EFE-AFD2-5A48-B4D1-DBD0A4C8FDE3}" destId="{20DEBFDC-AC7D-A14A-BC8D-DBF3413A99B2}" srcOrd="1" destOrd="0" parTransId="{2F354419-A2A6-4D45-9AE3-0FA0774501D4}" sibTransId="{6614E5F7-0D6D-5842-9032-C056237C4623}"/>
    <dgm:cxn modelId="{70002C57-6A1A-134C-ABDA-F9D07858D0A7}" type="presOf" srcId="{4869068B-6F72-8C46-B173-8D06D5082D6D}" destId="{DDE3CF46-ADF4-3C42-9ADE-A0464C69657F}" srcOrd="0" destOrd="0" presId="urn:microsoft.com/office/officeart/2009/3/layout/IncreasingArrowsProcess"/>
    <dgm:cxn modelId="{416838C7-E283-0E49-9A93-D4873F7221DC}" srcId="{AF812EFE-AFD2-5A48-B4D1-DBD0A4C8FDE3}" destId="{276B6AA7-2399-F642-8A3E-5D0375FDD821}" srcOrd="0" destOrd="0" parTransId="{58004A71-9BEF-8943-B4BC-FC7C5D7F0CE9}" sibTransId="{EF4EF99E-4AB8-A644-9C29-4EF50A8F5AF2}"/>
    <dgm:cxn modelId="{76E300A5-5C31-ED4F-8744-F2AD1BB3AE2E}" srcId="{276B6AA7-2399-F642-8A3E-5D0375FDD821}" destId="{D8505A2C-387A-9C4A-A9F9-1E5AE5738416}" srcOrd="0" destOrd="0" parTransId="{9835FB9F-227E-F840-8C45-19B94F9AD683}" sibTransId="{F8EC748C-5189-E847-844B-CA446C6A8291}"/>
    <dgm:cxn modelId="{DDAA1AF0-E332-2D46-9CCE-149406127F83}" type="presOf" srcId="{AF812EFE-AFD2-5A48-B4D1-DBD0A4C8FDE3}" destId="{73895E80-3AC8-2D49-BD16-C57AF0FA09C5}" srcOrd="0" destOrd="0" presId="urn:microsoft.com/office/officeart/2009/3/layout/IncreasingArrowsProcess"/>
    <dgm:cxn modelId="{9EC03B77-40BF-D846-8DCC-739BEAFB641C}" type="presParOf" srcId="{73895E80-3AC8-2D49-BD16-C57AF0FA09C5}" destId="{A659EE03-46C1-A446-9E98-F6E3435D65F2}" srcOrd="0" destOrd="0" presId="urn:microsoft.com/office/officeart/2009/3/layout/IncreasingArrowsProcess"/>
    <dgm:cxn modelId="{951AD5A3-0B3D-CC4A-8414-83D8AF5E4ACE}" type="presParOf" srcId="{73895E80-3AC8-2D49-BD16-C57AF0FA09C5}" destId="{B13257CD-D1AB-2443-9458-62F715461CEF}" srcOrd="1" destOrd="0" presId="urn:microsoft.com/office/officeart/2009/3/layout/IncreasingArrowsProcess"/>
    <dgm:cxn modelId="{0618A1BC-13B6-D045-9266-587FE8E6EDDF}" type="presParOf" srcId="{73895E80-3AC8-2D49-BD16-C57AF0FA09C5}" destId="{8AEF3883-E196-3545-9963-1F1B8EBB5E0D}" srcOrd="2" destOrd="0" presId="urn:microsoft.com/office/officeart/2009/3/layout/IncreasingArrowsProcess"/>
    <dgm:cxn modelId="{1310CF6B-A6A9-DA4B-90F4-665EF8A7A788}" type="presParOf" srcId="{73895E80-3AC8-2D49-BD16-C57AF0FA09C5}" destId="{76C6F1C1-FA04-AB43-B762-2E667B59F356}" srcOrd="3" destOrd="0" presId="urn:microsoft.com/office/officeart/2009/3/layout/IncreasingArrowsProcess"/>
    <dgm:cxn modelId="{FB9963FF-C73E-3C47-8FD6-F0EC3D822E11}" type="presParOf" srcId="{73895E80-3AC8-2D49-BD16-C57AF0FA09C5}" destId="{DDE3CF46-ADF4-3C42-9ADE-A0464C69657F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C9565-E2ED-8B42-959D-76430F343110}" type="doc">
      <dgm:prSet loTypeId="urn:microsoft.com/office/officeart/2005/8/layout/gear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F0F46E8-51E5-6A4D-A080-F9C6C7546B09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rgbClr val="800000"/>
          </a:solidFill>
        </a:ln>
      </dgm:spPr>
      <dgm:t>
        <a:bodyPr/>
        <a:lstStyle/>
        <a:p>
          <a:r>
            <a:rPr lang="es-ES" sz="2400" b="1" dirty="0" smtClean="0">
              <a:solidFill>
                <a:srgbClr val="000000"/>
              </a:solidFill>
            </a:rPr>
            <a:t>CUESTIONARIOS</a:t>
          </a:r>
          <a:endParaRPr lang="es-ES" sz="1100" b="1" dirty="0">
            <a:solidFill>
              <a:srgbClr val="000000"/>
            </a:solidFill>
          </a:endParaRPr>
        </a:p>
      </dgm:t>
    </dgm:pt>
    <dgm:pt modelId="{09BC0D49-3619-8443-971B-4BCDBC84B8B8}" type="parTrans" cxnId="{5EBF7A32-306C-7343-9FA0-46BD9087D82B}">
      <dgm:prSet/>
      <dgm:spPr/>
      <dgm:t>
        <a:bodyPr/>
        <a:lstStyle/>
        <a:p>
          <a:endParaRPr lang="es-ES"/>
        </a:p>
      </dgm:t>
    </dgm:pt>
    <dgm:pt modelId="{3C250E4E-E1DD-CA4C-8DF5-24971678F7DC}" type="sibTrans" cxnId="{5EBF7A32-306C-7343-9FA0-46BD9087D82B}">
      <dgm:prSet/>
      <dgm:spPr/>
      <dgm:t>
        <a:bodyPr/>
        <a:lstStyle/>
        <a:p>
          <a:endParaRPr lang="es-ES"/>
        </a:p>
      </dgm:t>
    </dgm:pt>
    <dgm:pt modelId="{2DC72ED3-8DDF-7F4C-A10B-4C08FAA2E8BA}">
      <dgm:prSet phldrT="[Texto]" custT="1"/>
      <dgm:spPr>
        <a:solidFill>
          <a:srgbClr val="D99694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</a:rPr>
            <a:t>CUANTIFICACIÓN DEL CONSUMO EN </a:t>
          </a:r>
          <a:r>
            <a:rPr lang="es-ES" sz="3600" b="0" dirty="0" smtClean="0">
              <a:solidFill>
                <a:schemeClr val="tx1"/>
              </a:solidFill>
            </a:rPr>
            <a:t>UBE</a:t>
          </a:r>
          <a:endParaRPr lang="es-ES" sz="2000" b="0" dirty="0">
            <a:solidFill>
              <a:schemeClr val="tx1"/>
            </a:solidFill>
          </a:endParaRPr>
        </a:p>
      </dgm:t>
    </dgm:pt>
    <dgm:pt modelId="{D6288490-D629-234D-9447-A325971934F7}" type="parTrans" cxnId="{CE27EED8-E6F2-E547-8082-7EC1936CE552}">
      <dgm:prSet/>
      <dgm:spPr/>
      <dgm:t>
        <a:bodyPr/>
        <a:lstStyle/>
        <a:p>
          <a:endParaRPr lang="es-ES"/>
        </a:p>
      </dgm:t>
    </dgm:pt>
    <dgm:pt modelId="{27BFA0CE-A4D6-4A4F-9960-DF0291FAD8C5}" type="sibTrans" cxnId="{CE27EED8-E6F2-E547-8082-7EC1936CE552}">
      <dgm:prSet/>
      <dgm:spPr/>
      <dgm:t>
        <a:bodyPr/>
        <a:lstStyle/>
        <a:p>
          <a:endParaRPr lang="es-ES"/>
        </a:p>
      </dgm:t>
    </dgm:pt>
    <dgm:pt modelId="{C6CD8B0E-293C-B24B-9120-EB432C0C8843}" type="pres">
      <dgm:prSet presAssocID="{4ABC9565-E2ED-8B42-959D-76430F34311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CC8667-9FCD-5040-89F0-2EC894305869}" type="pres">
      <dgm:prSet presAssocID="{9F0F46E8-51E5-6A4D-A080-F9C6C7546B09}" presName="gear1" presStyleLbl="node1" presStyleIdx="0" presStyleCnt="2" custLinFactNeighborX="18234" custLinFactNeighborY="31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115E28-35EC-6C48-9472-001E1B3B9D01}" type="pres">
      <dgm:prSet presAssocID="{9F0F46E8-51E5-6A4D-A080-F9C6C7546B09}" presName="gear1srcNode" presStyleLbl="node1" presStyleIdx="0" presStyleCnt="2"/>
      <dgm:spPr/>
      <dgm:t>
        <a:bodyPr/>
        <a:lstStyle/>
        <a:p>
          <a:endParaRPr lang="es-ES"/>
        </a:p>
      </dgm:t>
    </dgm:pt>
    <dgm:pt modelId="{B3237D9E-04FB-B843-AB81-4E3709290072}" type="pres">
      <dgm:prSet presAssocID="{9F0F46E8-51E5-6A4D-A080-F9C6C7546B09}" presName="gear1dstNode" presStyleLbl="node1" presStyleIdx="0" presStyleCnt="2"/>
      <dgm:spPr/>
      <dgm:t>
        <a:bodyPr/>
        <a:lstStyle/>
        <a:p>
          <a:endParaRPr lang="es-ES"/>
        </a:p>
      </dgm:t>
    </dgm:pt>
    <dgm:pt modelId="{2E4E1FB5-F314-5F4A-A014-70A1B648E4FB}" type="pres">
      <dgm:prSet presAssocID="{2DC72ED3-8DDF-7F4C-A10B-4C08FAA2E8BA}" presName="gear2" presStyleLbl="node1" presStyleIdx="1" presStyleCnt="2" custScaleX="152197" custScaleY="146772" custLinFactNeighborX="912" custLinFactNeighborY="-83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00C193-FF80-9948-9668-DA092175AB2D}" type="pres">
      <dgm:prSet presAssocID="{2DC72ED3-8DDF-7F4C-A10B-4C08FAA2E8BA}" presName="gear2srcNode" presStyleLbl="node1" presStyleIdx="1" presStyleCnt="2"/>
      <dgm:spPr/>
      <dgm:t>
        <a:bodyPr/>
        <a:lstStyle/>
        <a:p>
          <a:endParaRPr lang="es-ES"/>
        </a:p>
      </dgm:t>
    </dgm:pt>
    <dgm:pt modelId="{3E07BE25-25BC-1A41-B91C-7159393B7D6B}" type="pres">
      <dgm:prSet presAssocID="{2DC72ED3-8DDF-7F4C-A10B-4C08FAA2E8BA}" presName="gear2dstNode" presStyleLbl="node1" presStyleIdx="1" presStyleCnt="2"/>
      <dgm:spPr/>
      <dgm:t>
        <a:bodyPr/>
        <a:lstStyle/>
        <a:p>
          <a:endParaRPr lang="es-ES"/>
        </a:p>
      </dgm:t>
    </dgm:pt>
    <dgm:pt modelId="{DC64FA73-918F-6042-858B-B026DE870F24}" type="pres">
      <dgm:prSet presAssocID="{3C250E4E-E1DD-CA4C-8DF5-24971678F7DC}" presName="connector1" presStyleLbl="sibTrans2D1" presStyleIdx="0" presStyleCnt="2" custLinFactNeighborX="6200" custLinFactNeighborY="4583"/>
      <dgm:spPr/>
      <dgm:t>
        <a:bodyPr/>
        <a:lstStyle/>
        <a:p>
          <a:endParaRPr lang="es-ES"/>
        </a:p>
      </dgm:t>
    </dgm:pt>
    <dgm:pt modelId="{C511F251-F02C-294A-BD84-90249D5F777B}" type="pres">
      <dgm:prSet presAssocID="{27BFA0CE-A4D6-4A4F-9960-DF0291FAD8C5}" presName="connector2" presStyleLbl="sibTrans2D1" presStyleIdx="1" presStyleCnt="2" custAng="18122240" custLinFactNeighborX="-18773" custLinFactNeighborY="16756"/>
      <dgm:spPr/>
      <dgm:t>
        <a:bodyPr/>
        <a:lstStyle/>
        <a:p>
          <a:endParaRPr lang="es-ES"/>
        </a:p>
      </dgm:t>
    </dgm:pt>
  </dgm:ptLst>
  <dgm:cxnLst>
    <dgm:cxn modelId="{89DC5837-2CCF-A947-8BBB-277331A0B977}" type="presOf" srcId="{3C250E4E-E1DD-CA4C-8DF5-24971678F7DC}" destId="{DC64FA73-918F-6042-858B-B026DE870F24}" srcOrd="0" destOrd="0" presId="urn:microsoft.com/office/officeart/2005/8/layout/gear1"/>
    <dgm:cxn modelId="{CE27EED8-E6F2-E547-8082-7EC1936CE552}" srcId="{4ABC9565-E2ED-8B42-959D-76430F343110}" destId="{2DC72ED3-8DDF-7F4C-A10B-4C08FAA2E8BA}" srcOrd="1" destOrd="0" parTransId="{D6288490-D629-234D-9447-A325971934F7}" sibTransId="{27BFA0CE-A4D6-4A4F-9960-DF0291FAD8C5}"/>
    <dgm:cxn modelId="{DE610956-8CB4-E147-B144-8E26B9FE29C0}" type="presOf" srcId="{9F0F46E8-51E5-6A4D-A080-F9C6C7546B09}" destId="{22CC8667-9FCD-5040-89F0-2EC894305869}" srcOrd="0" destOrd="0" presId="urn:microsoft.com/office/officeart/2005/8/layout/gear1"/>
    <dgm:cxn modelId="{A2C33C5C-4C57-FF41-B91C-53E3A1B908EF}" type="presOf" srcId="{2DC72ED3-8DDF-7F4C-A10B-4C08FAA2E8BA}" destId="{2E4E1FB5-F314-5F4A-A014-70A1B648E4FB}" srcOrd="0" destOrd="0" presId="urn:microsoft.com/office/officeart/2005/8/layout/gear1"/>
    <dgm:cxn modelId="{DD11C1DD-D673-A441-B910-5B0039E7F3B3}" type="presOf" srcId="{27BFA0CE-A4D6-4A4F-9960-DF0291FAD8C5}" destId="{C511F251-F02C-294A-BD84-90249D5F777B}" srcOrd="0" destOrd="0" presId="urn:microsoft.com/office/officeart/2005/8/layout/gear1"/>
    <dgm:cxn modelId="{B96AAEE4-DF5C-B447-9D6A-C71D07763542}" type="presOf" srcId="{2DC72ED3-8DDF-7F4C-A10B-4C08FAA2E8BA}" destId="{A600C193-FF80-9948-9668-DA092175AB2D}" srcOrd="1" destOrd="0" presId="urn:microsoft.com/office/officeart/2005/8/layout/gear1"/>
    <dgm:cxn modelId="{968C8476-2CF4-7C44-9F3F-703806394600}" type="presOf" srcId="{9F0F46E8-51E5-6A4D-A080-F9C6C7546B09}" destId="{B3237D9E-04FB-B843-AB81-4E3709290072}" srcOrd="2" destOrd="0" presId="urn:microsoft.com/office/officeart/2005/8/layout/gear1"/>
    <dgm:cxn modelId="{5EBF7A32-306C-7343-9FA0-46BD9087D82B}" srcId="{4ABC9565-E2ED-8B42-959D-76430F343110}" destId="{9F0F46E8-51E5-6A4D-A080-F9C6C7546B09}" srcOrd="0" destOrd="0" parTransId="{09BC0D49-3619-8443-971B-4BCDBC84B8B8}" sibTransId="{3C250E4E-E1DD-CA4C-8DF5-24971678F7DC}"/>
    <dgm:cxn modelId="{0F1CE5F1-D5C7-5A44-8616-0FE3BF189A3D}" type="presOf" srcId="{9F0F46E8-51E5-6A4D-A080-F9C6C7546B09}" destId="{E4115E28-35EC-6C48-9472-001E1B3B9D01}" srcOrd="1" destOrd="0" presId="urn:microsoft.com/office/officeart/2005/8/layout/gear1"/>
    <dgm:cxn modelId="{64E67799-5A45-7D4A-9BFA-634822459B45}" type="presOf" srcId="{4ABC9565-E2ED-8B42-959D-76430F343110}" destId="{C6CD8B0E-293C-B24B-9120-EB432C0C8843}" srcOrd="0" destOrd="0" presId="urn:microsoft.com/office/officeart/2005/8/layout/gear1"/>
    <dgm:cxn modelId="{CD053EBC-DB69-834A-B450-3F5D8C4C19FF}" type="presOf" srcId="{2DC72ED3-8DDF-7F4C-A10B-4C08FAA2E8BA}" destId="{3E07BE25-25BC-1A41-B91C-7159393B7D6B}" srcOrd="2" destOrd="0" presId="urn:microsoft.com/office/officeart/2005/8/layout/gear1"/>
    <dgm:cxn modelId="{BE24AEF3-28B4-5640-A6CB-06ABA0A4ECA9}" type="presParOf" srcId="{C6CD8B0E-293C-B24B-9120-EB432C0C8843}" destId="{22CC8667-9FCD-5040-89F0-2EC894305869}" srcOrd="0" destOrd="0" presId="urn:microsoft.com/office/officeart/2005/8/layout/gear1"/>
    <dgm:cxn modelId="{C8F30A38-7FB3-B742-9390-2290B4500FBC}" type="presParOf" srcId="{C6CD8B0E-293C-B24B-9120-EB432C0C8843}" destId="{E4115E28-35EC-6C48-9472-001E1B3B9D01}" srcOrd="1" destOrd="0" presId="urn:microsoft.com/office/officeart/2005/8/layout/gear1"/>
    <dgm:cxn modelId="{D69D7DFE-CC05-3640-9990-914EE4787256}" type="presParOf" srcId="{C6CD8B0E-293C-B24B-9120-EB432C0C8843}" destId="{B3237D9E-04FB-B843-AB81-4E3709290072}" srcOrd="2" destOrd="0" presId="urn:microsoft.com/office/officeart/2005/8/layout/gear1"/>
    <dgm:cxn modelId="{4BEC34DB-D6D1-DF4C-AFD2-CFE349989DAA}" type="presParOf" srcId="{C6CD8B0E-293C-B24B-9120-EB432C0C8843}" destId="{2E4E1FB5-F314-5F4A-A014-70A1B648E4FB}" srcOrd="3" destOrd="0" presId="urn:microsoft.com/office/officeart/2005/8/layout/gear1"/>
    <dgm:cxn modelId="{181C1F8E-540C-534E-BDE6-67E5BD2C148F}" type="presParOf" srcId="{C6CD8B0E-293C-B24B-9120-EB432C0C8843}" destId="{A600C193-FF80-9948-9668-DA092175AB2D}" srcOrd="4" destOrd="0" presId="urn:microsoft.com/office/officeart/2005/8/layout/gear1"/>
    <dgm:cxn modelId="{A664A9BE-822C-6C4A-A836-6D603E5F33D7}" type="presParOf" srcId="{C6CD8B0E-293C-B24B-9120-EB432C0C8843}" destId="{3E07BE25-25BC-1A41-B91C-7159393B7D6B}" srcOrd="5" destOrd="0" presId="urn:microsoft.com/office/officeart/2005/8/layout/gear1"/>
    <dgm:cxn modelId="{D801BAD7-4AE3-5B4B-B8D7-E67FAFB00AE8}" type="presParOf" srcId="{C6CD8B0E-293C-B24B-9120-EB432C0C8843}" destId="{DC64FA73-918F-6042-858B-B026DE870F24}" srcOrd="6" destOrd="0" presId="urn:microsoft.com/office/officeart/2005/8/layout/gear1"/>
    <dgm:cxn modelId="{EF89CEB0-2BD1-6447-9E09-B503221D31B6}" type="presParOf" srcId="{C6CD8B0E-293C-B24B-9120-EB432C0C8843}" destId="{C511F251-F02C-294A-BD84-90249D5F777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A0851-E8B6-4F40-A58D-A9E2EAA68B51}" type="doc">
      <dgm:prSet loTypeId="urn:microsoft.com/office/officeart/2008/layout/HexagonCluster" loCatId="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0D3D825-FC2A-E941-9B15-48ADEBCBA0FF}">
      <dgm:prSet phldrT="[Texto]"/>
      <dgm:spPr/>
      <dgm:t>
        <a:bodyPr/>
        <a:lstStyle/>
        <a:p>
          <a:r>
            <a:rPr lang="es-ES" dirty="0" smtClean="0"/>
            <a:t>GOT</a:t>
          </a:r>
          <a:endParaRPr lang="es-ES" dirty="0"/>
        </a:p>
      </dgm:t>
    </dgm:pt>
    <dgm:pt modelId="{864EAD0F-9946-A145-B9C1-56FDD24A1499}" type="parTrans" cxnId="{0D4172A4-06CE-D84B-86AA-C26F6ACDB77E}">
      <dgm:prSet/>
      <dgm:spPr/>
      <dgm:t>
        <a:bodyPr/>
        <a:lstStyle/>
        <a:p>
          <a:endParaRPr lang="es-ES"/>
        </a:p>
      </dgm:t>
    </dgm:pt>
    <dgm:pt modelId="{E62C2E28-AF66-B743-8AEF-8FBCB54D7F37}" type="sibTrans" cxnId="{0D4172A4-06CE-D84B-86AA-C26F6ACDB77E}">
      <dgm:prSet/>
      <dgm:spPr/>
      <dgm:t>
        <a:bodyPr/>
        <a:lstStyle/>
        <a:p>
          <a:endParaRPr lang="es-ES"/>
        </a:p>
      </dgm:t>
    </dgm:pt>
    <dgm:pt modelId="{58B8A78D-E0F1-E349-8AED-5EB6FAE237E8}">
      <dgm:prSet phldrT="[Texto]"/>
      <dgm:spPr/>
      <dgm:t>
        <a:bodyPr/>
        <a:lstStyle/>
        <a:p>
          <a:r>
            <a:rPr lang="es-ES" dirty="0" smtClean="0"/>
            <a:t>GPT</a:t>
          </a:r>
          <a:endParaRPr lang="es-ES" dirty="0"/>
        </a:p>
      </dgm:t>
    </dgm:pt>
    <dgm:pt modelId="{6FE00FD7-8D2F-B446-A349-5109DCDEA9C2}" type="parTrans" cxnId="{89632AE8-5661-9B4E-A424-83133E0F9856}">
      <dgm:prSet/>
      <dgm:spPr/>
      <dgm:t>
        <a:bodyPr/>
        <a:lstStyle/>
        <a:p>
          <a:endParaRPr lang="es-ES"/>
        </a:p>
      </dgm:t>
    </dgm:pt>
    <dgm:pt modelId="{63CF9891-B123-414A-98B7-899AB69C20C3}" type="sibTrans" cxnId="{89632AE8-5661-9B4E-A424-83133E0F9856}">
      <dgm:prSet/>
      <dgm:spPr/>
      <dgm:t>
        <a:bodyPr/>
        <a:lstStyle/>
        <a:p>
          <a:endParaRPr lang="es-ES"/>
        </a:p>
      </dgm:t>
    </dgm:pt>
    <dgm:pt modelId="{3539FB9F-67ED-B745-8B02-F3D5BC81EB63}">
      <dgm:prSet phldrT="[Texto]"/>
      <dgm:spPr/>
      <dgm:t>
        <a:bodyPr/>
        <a:lstStyle/>
        <a:p>
          <a:r>
            <a:rPr lang="es-ES" dirty="0" smtClean="0"/>
            <a:t>GGT</a:t>
          </a:r>
          <a:endParaRPr lang="es-ES" dirty="0"/>
        </a:p>
      </dgm:t>
    </dgm:pt>
    <dgm:pt modelId="{7250127E-A12F-1346-A4A5-E8B2262DEB05}" type="parTrans" cxnId="{85D9EFE5-913D-9747-822A-F52923528DF1}">
      <dgm:prSet/>
      <dgm:spPr/>
      <dgm:t>
        <a:bodyPr/>
        <a:lstStyle/>
        <a:p>
          <a:endParaRPr lang="es-ES"/>
        </a:p>
      </dgm:t>
    </dgm:pt>
    <dgm:pt modelId="{8F15743F-3C5B-B849-8730-77564BC50050}" type="sibTrans" cxnId="{85D9EFE5-913D-9747-822A-F52923528DF1}">
      <dgm:prSet/>
      <dgm:spPr/>
      <dgm:t>
        <a:bodyPr/>
        <a:lstStyle/>
        <a:p>
          <a:endParaRPr lang="es-ES"/>
        </a:p>
      </dgm:t>
    </dgm:pt>
    <dgm:pt modelId="{65F194A5-928E-634A-9170-5A2FE65CEFBD}">
      <dgm:prSet/>
      <dgm:spPr/>
      <dgm:t>
        <a:bodyPr/>
        <a:lstStyle/>
        <a:p>
          <a:r>
            <a:rPr lang="es-ES" dirty="0" smtClean="0"/>
            <a:t>TG</a:t>
          </a:r>
          <a:endParaRPr lang="es-ES" dirty="0"/>
        </a:p>
      </dgm:t>
    </dgm:pt>
    <dgm:pt modelId="{DF5939E0-E9FA-8A43-BDBB-D2402CB0BE03}" type="parTrans" cxnId="{07BA4D68-55E2-064C-BAC9-AB25070EEDD5}">
      <dgm:prSet/>
      <dgm:spPr/>
      <dgm:t>
        <a:bodyPr/>
        <a:lstStyle/>
        <a:p>
          <a:endParaRPr lang="es-ES"/>
        </a:p>
      </dgm:t>
    </dgm:pt>
    <dgm:pt modelId="{3FB43BA7-4247-9747-BB66-243F4D95CDF8}" type="sibTrans" cxnId="{07BA4D68-55E2-064C-BAC9-AB25070EEDD5}">
      <dgm:prSet/>
      <dgm:spPr/>
      <dgm:t>
        <a:bodyPr/>
        <a:lstStyle/>
        <a:p>
          <a:endParaRPr lang="es-ES"/>
        </a:p>
      </dgm:t>
    </dgm:pt>
    <dgm:pt modelId="{EF534E8E-4D74-AC44-99A3-C99DB29CDFE6}">
      <dgm:prSet/>
      <dgm:spPr/>
      <dgm:t>
        <a:bodyPr/>
        <a:lstStyle/>
        <a:p>
          <a:r>
            <a:rPr lang="es-ES" dirty="0" smtClean="0"/>
            <a:t>VCM</a:t>
          </a:r>
          <a:endParaRPr lang="es-ES" dirty="0"/>
        </a:p>
      </dgm:t>
    </dgm:pt>
    <dgm:pt modelId="{E53A17AC-BC2A-4043-929B-58DF6D4637C2}" type="parTrans" cxnId="{D6DD275F-EB3B-D448-BFA9-A5C883124121}">
      <dgm:prSet/>
      <dgm:spPr/>
      <dgm:t>
        <a:bodyPr/>
        <a:lstStyle/>
        <a:p>
          <a:endParaRPr lang="es-ES"/>
        </a:p>
      </dgm:t>
    </dgm:pt>
    <dgm:pt modelId="{27278A96-4CA4-594E-902E-CED29C8C34E5}" type="sibTrans" cxnId="{D6DD275F-EB3B-D448-BFA9-A5C883124121}">
      <dgm:prSet/>
      <dgm:spPr/>
      <dgm:t>
        <a:bodyPr/>
        <a:lstStyle/>
        <a:p>
          <a:endParaRPr lang="es-ES"/>
        </a:p>
      </dgm:t>
    </dgm:pt>
    <dgm:pt modelId="{6B95E4CB-406F-5246-B56B-420B08658D03}">
      <dgm:prSet/>
      <dgm:spPr/>
      <dgm:t>
        <a:bodyPr/>
        <a:lstStyle/>
        <a:p>
          <a:r>
            <a:rPr lang="es-ES" dirty="0" smtClean="0"/>
            <a:t>ÁCIDO ÚRICO</a:t>
          </a:r>
          <a:endParaRPr lang="es-ES" dirty="0"/>
        </a:p>
      </dgm:t>
    </dgm:pt>
    <dgm:pt modelId="{01BFAC9A-5A78-544E-A842-E141050B415B}" type="parTrans" cxnId="{35C3A2CC-AFCC-1242-85F1-2DF26E894103}">
      <dgm:prSet/>
      <dgm:spPr/>
      <dgm:t>
        <a:bodyPr/>
        <a:lstStyle/>
        <a:p>
          <a:endParaRPr lang="es-ES"/>
        </a:p>
      </dgm:t>
    </dgm:pt>
    <dgm:pt modelId="{FB9834C8-F3E7-F94A-9EB1-F5FDEF9E7A9D}" type="sibTrans" cxnId="{35C3A2CC-AFCC-1242-85F1-2DF26E894103}">
      <dgm:prSet/>
      <dgm:spPr/>
      <dgm:t>
        <a:bodyPr/>
        <a:lstStyle/>
        <a:p>
          <a:endParaRPr lang="es-ES"/>
        </a:p>
      </dgm:t>
    </dgm:pt>
    <dgm:pt modelId="{826753D4-4923-564D-A212-1EB0389B3ED9}" type="pres">
      <dgm:prSet presAssocID="{1CCA0851-E8B6-4F40-A58D-A9E2EAA68B5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S"/>
        </a:p>
      </dgm:t>
    </dgm:pt>
    <dgm:pt modelId="{37BE7679-B682-F743-B282-670F2CA3B592}" type="pres">
      <dgm:prSet presAssocID="{C0D3D825-FC2A-E941-9B15-48ADEBCBA0FF}" presName="text1" presStyleCnt="0"/>
      <dgm:spPr/>
      <dgm:t>
        <a:bodyPr/>
        <a:lstStyle/>
        <a:p>
          <a:endParaRPr lang="es-ES"/>
        </a:p>
      </dgm:t>
    </dgm:pt>
    <dgm:pt modelId="{C4233CD6-F8ED-424E-B7B3-FA9EB7EACD47}" type="pres">
      <dgm:prSet presAssocID="{C0D3D825-FC2A-E941-9B15-48ADEBCBA0F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D4BB0A-BFDF-304E-AFCA-FA8E60ED28F9}" type="pres">
      <dgm:prSet presAssocID="{C0D3D825-FC2A-E941-9B15-48ADEBCBA0FF}" presName="textaccent1" presStyleCnt="0"/>
      <dgm:spPr/>
      <dgm:t>
        <a:bodyPr/>
        <a:lstStyle/>
        <a:p>
          <a:endParaRPr lang="es-ES"/>
        </a:p>
      </dgm:t>
    </dgm:pt>
    <dgm:pt modelId="{A910BB30-D815-3D43-842A-D7C9EDCB9A0B}" type="pres">
      <dgm:prSet presAssocID="{C0D3D825-FC2A-E941-9B15-48ADEBCBA0FF}" presName="accentRepeatNode" presStyleLbl="solidAlignAcc1" presStyleIdx="0" presStyleCnt="12"/>
      <dgm:spPr/>
      <dgm:t>
        <a:bodyPr/>
        <a:lstStyle/>
        <a:p>
          <a:endParaRPr lang="es-ES"/>
        </a:p>
      </dgm:t>
    </dgm:pt>
    <dgm:pt modelId="{4EF0E521-0BD5-1F45-8966-05374D50271A}" type="pres">
      <dgm:prSet presAssocID="{E62C2E28-AF66-B743-8AEF-8FBCB54D7F37}" presName="image1" presStyleCnt="0"/>
      <dgm:spPr/>
      <dgm:t>
        <a:bodyPr/>
        <a:lstStyle/>
        <a:p>
          <a:endParaRPr lang="es-ES"/>
        </a:p>
      </dgm:t>
    </dgm:pt>
    <dgm:pt modelId="{A8D5B555-FA91-2E47-8F45-1907E3EF623A}" type="pres">
      <dgm:prSet presAssocID="{E62C2E28-AF66-B743-8AEF-8FBCB54D7F37}" presName="imageRepeatNode" presStyleLbl="alignAcc1" presStyleIdx="0" presStyleCnt="6" custFlipVert="1" custFlipHor="1" custScaleX="31448" custScaleY="33402" custLinFactNeighborX="33834" custLinFactNeighborY="4581"/>
      <dgm:spPr/>
      <dgm:t>
        <a:bodyPr/>
        <a:lstStyle/>
        <a:p>
          <a:endParaRPr lang="es-ES"/>
        </a:p>
      </dgm:t>
    </dgm:pt>
    <dgm:pt modelId="{F19F1443-5534-6A45-8AAF-33CFCFB50BB3}" type="pres">
      <dgm:prSet presAssocID="{E62C2E28-AF66-B743-8AEF-8FBCB54D7F37}" presName="imageaccent1" presStyleCnt="0"/>
      <dgm:spPr/>
      <dgm:t>
        <a:bodyPr/>
        <a:lstStyle/>
        <a:p>
          <a:endParaRPr lang="es-ES"/>
        </a:p>
      </dgm:t>
    </dgm:pt>
    <dgm:pt modelId="{5650D0A0-145A-DF4D-AD1E-30F80B445A7E}" type="pres">
      <dgm:prSet presAssocID="{E62C2E28-AF66-B743-8AEF-8FBCB54D7F37}" presName="accentRepeatNode" presStyleLbl="solidAlignAcc1" presStyleIdx="1" presStyleCnt="12"/>
      <dgm:spPr/>
      <dgm:t>
        <a:bodyPr/>
        <a:lstStyle/>
        <a:p>
          <a:endParaRPr lang="es-ES"/>
        </a:p>
      </dgm:t>
    </dgm:pt>
    <dgm:pt modelId="{C1EF576C-BCD1-FF4D-829E-42FCE38E6D82}" type="pres">
      <dgm:prSet presAssocID="{58B8A78D-E0F1-E349-8AED-5EB6FAE237E8}" presName="text2" presStyleCnt="0"/>
      <dgm:spPr/>
      <dgm:t>
        <a:bodyPr/>
        <a:lstStyle/>
        <a:p>
          <a:endParaRPr lang="es-ES"/>
        </a:p>
      </dgm:t>
    </dgm:pt>
    <dgm:pt modelId="{A2C7101F-1B26-FF4D-98B2-DBF43357C56E}" type="pres">
      <dgm:prSet presAssocID="{58B8A78D-E0F1-E349-8AED-5EB6FAE237E8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96689-558B-1A4B-A300-66D46B7572DD}" type="pres">
      <dgm:prSet presAssocID="{58B8A78D-E0F1-E349-8AED-5EB6FAE237E8}" presName="textaccent2" presStyleCnt="0"/>
      <dgm:spPr/>
      <dgm:t>
        <a:bodyPr/>
        <a:lstStyle/>
        <a:p>
          <a:endParaRPr lang="es-ES"/>
        </a:p>
      </dgm:t>
    </dgm:pt>
    <dgm:pt modelId="{5F7D5D26-D27A-E742-8AD3-C40F6C59FAC0}" type="pres">
      <dgm:prSet presAssocID="{58B8A78D-E0F1-E349-8AED-5EB6FAE237E8}" presName="accentRepeatNode" presStyleLbl="solidAlignAcc1" presStyleIdx="2" presStyleCnt="12"/>
      <dgm:spPr/>
      <dgm:t>
        <a:bodyPr/>
        <a:lstStyle/>
        <a:p>
          <a:endParaRPr lang="es-ES"/>
        </a:p>
      </dgm:t>
    </dgm:pt>
    <dgm:pt modelId="{E171DB41-264E-0841-84CD-E757F85391FE}" type="pres">
      <dgm:prSet presAssocID="{63CF9891-B123-414A-98B7-899AB69C20C3}" presName="image2" presStyleCnt="0"/>
      <dgm:spPr/>
      <dgm:t>
        <a:bodyPr/>
        <a:lstStyle/>
        <a:p>
          <a:endParaRPr lang="es-ES"/>
        </a:p>
      </dgm:t>
    </dgm:pt>
    <dgm:pt modelId="{43BD28D4-CE55-E847-BC0A-CB073A1DEE00}" type="pres">
      <dgm:prSet presAssocID="{63CF9891-B123-414A-98B7-899AB69C20C3}" presName="imageRepeatNode" presStyleLbl="alignAcc1" presStyleIdx="1" presStyleCnt="6" custScaleX="22417" custScaleY="24237"/>
      <dgm:spPr/>
      <dgm:t>
        <a:bodyPr/>
        <a:lstStyle/>
        <a:p>
          <a:endParaRPr lang="es-ES"/>
        </a:p>
      </dgm:t>
    </dgm:pt>
    <dgm:pt modelId="{93E9986D-F8CF-4441-877B-42352050EE29}" type="pres">
      <dgm:prSet presAssocID="{63CF9891-B123-414A-98B7-899AB69C20C3}" presName="imageaccent2" presStyleCnt="0"/>
      <dgm:spPr/>
      <dgm:t>
        <a:bodyPr/>
        <a:lstStyle/>
        <a:p>
          <a:endParaRPr lang="es-ES"/>
        </a:p>
      </dgm:t>
    </dgm:pt>
    <dgm:pt modelId="{BC27FEA9-6EBC-BD47-816D-8F7A62AA9801}" type="pres">
      <dgm:prSet presAssocID="{63CF9891-B123-414A-98B7-899AB69C20C3}" presName="accentRepeatNode" presStyleLbl="solidAlignAcc1" presStyleIdx="3" presStyleCnt="12"/>
      <dgm:spPr/>
      <dgm:t>
        <a:bodyPr/>
        <a:lstStyle/>
        <a:p>
          <a:endParaRPr lang="es-ES"/>
        </a:p>
      </dgm:t>
    </dgm:pt>
    <dgm:pt modelId="{B8209B59-8634-E444-ABA5-BBEE3ECD7551}" type="pres">
      <dgm:prSet presAssocID="{3539FB9F-67ED-B745-8B02-F3D5BC81EB63}" presName="text3" presStyleCnt="0"/>
      <dgm:spPr/>
      <dgm:t>
        <a:bodyPr/>
        <a:lstStyle/>
        <a:p>
          <a:endParaRPr lang="es-ES"/>
        </a:p>
      </dgm:t>
    </dgm:pt>
    <dgm:pt modelId="{2E100225-2A28-EC45-B5F8-2F4A332D1C95}" type="pres">
      <dgm:prSet presAssocID="{3539FB9F-67ED-B745-8B02-F3D5BC81EB63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16070-84D9-EF4B-A638-B6F10DFDCB18}" type="pres">
      <dgm:prSet presAssocID="{3539FB9F-67ED-B745-8B02-F3D5BC81EB63}" presName="textaccent3" presStyleCnt="0"/>
      <dgm:spPr/>
      <dgm:t>
        <a:bodyPr/>
        <a:lstStyle/>
        <a:p>
          <a:endParaRPr lang="es-ES"/>
        </a:p>
      </dgm:t>
    </dgm:pt>
    <dgm:pt modelId="{A08B5BF8-6B4E-1143-B9B9-3E9571E965F1}" type="pres">
      <dgm:prSet presAssocID="{3539FB9F-67ED-B745-8B02-F3D5BC81EB63}" presName="accentRepeatNode" presStyleLbl="solidAlignAcc1" presStyleIdx="4" presStyleCnt="12"/>
      <dgm:spPr/>
      <dgm:t>
        <a:bodyPr/>
        <a:lstStyle/>
        <a:p>
          <a:endParaRPr lang="es-ES"/>
        </a:p>
      </dgm:t>
    </dgm:pt>
    <dgm:pt modelId="{1DD4CEB2-19B5-1344-A7EC-BEA99A67042C}" type="pres">
      <dgm:prSet presAssocID="{8F15743F-3C5B-B849-8730-77564BC50050}" presName="image3" presStyleCnt="0"/>
      <dgm:spPr/>
      <dgm:t>
        <a:bodyPr/>
        <a:lstStyle/>
        <a:p>
          <a:endParaRPr lang="es-ES"/>
        </a:p>
      </dgm:t>
    </dgm:pt>
    <dgm:pt modelId="{28EF4B8F-67E9-3941-8259-F661ABE1FC64}" type="pres">
      <dgm:prSet presAssocID="{8F15743F-3C5B-B849-8730-77564BC50050}" presName="imageRepeatNode" presStyleLbl="alignAcc1" presStyleIdx="2" presStyleCnt="6" custFlipVert="1" custScaleX="21941" custScaleY="25212"/>
      <dgm:spPr/>
      <dgm:t>
        <a:bodyPr/>
        <a:lstStyle/>
        <a:p>
          <a:endParaRPr lang="es-ES"/>
        </a:p>
      </dgm:t>
    </dgm:pt>
    <dgm:pt modelId="{62A2B229-0CFA-DA49-A920-8D0C54865AC5}" type="pres">
      <dgm:prSet presAssocID="{8F15743F-3C5B-B849-8730-77564BC50050}" presName="imageaccent3" presStyleCnt="0"/>
      <dgm:spPr/>
      <dgm:t>
        <a:bodyPr/>
        <a:lstStyle/>
        <a:p>
          <a:endParaRPr lang="es-ES"/>
        </a:p>
      </dgm:t>
    </dgm:pt>
    <dgm:pt modelId="{3CAC9ED8-72D0-C649-BF3F-849A9095B54B}" type="pres">
      <dgm:prSet presAssocID="{8F15743F-3C5B-B849-8730-77564BC50050}" presName="accentRepeatNode" presStyleLbl="solidAlignAcc1" presStyleIdx="5" presStyleCnt="12"/>
      <dgm:spPr/>
      <dgm:t>
        <a:bodyPr/>
        <a:lstStyle/>
        <a:p>
          <a:endParaRPr lang="es-ES"/>
        </a:p>
      </dgm:t>
    </dgm:pt>
    <dgm:pt modelId="{F690690E-6E0B-7148-862A-BD8DDC913680}" type="pres">
      <dgm:prSet presAssocID="{65F194A5-928E-634A-9170-5A2FE65CEFBD}" presName="text4" presStyleCnt="0"/>
      <dgm:spPr/>
      <dgm:t>
        <a:bodyPr/>
        <a:lstStyle/>
        <a:p>
          <a:endParaRPr lang="es-ES"/>
        </a:p>
      </dgm:t>
    </dgm:pt>
    <dgm:pt modelId="{1AC5A1FC-BB56-1D43-9E26-D2BD1867706C}" type="pres">
      <dgm:prSet presAssocID="{65F194A5-928E-634A-9170-5A2FE65CEFBD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9A7B8A-EB26-1840-807B-B61FAD9929E0}" type="pres">
      <dgm:prSet presAssocID="{65F194A5-928E-634A-9170-5A2FE65CEFBD}" presName="textaccent4" presStyleCnt="0"/>
      <dgm:spPr/>
      <dgm:t>
        <a:bodyPr/>
        <a:lstStyle/>
        <a:p>
          <a:endParaRPr lang="es-ES"/>
        </a:p>
      </dgm:t>
    </dgm:pt>
    <dgm:pt modelId="{9110A009-F543-0A45-AD50-391B92BCF6E1}" type="pres">
      <dgm:prSet presAssocID="{65F194A5-928E-634A-9170-5A2FE65CEFBD}" presName="accentRepeatNode" presStyleLbl="solidAlignAcc1" presStyleIdx="6" presStyleCnt="12"/>
      <dgm:spPr/>
      <dgm:t>
        <a:bodyPr/>
        <a:lstStyle/>
        <a:p>
          <a:endParaRPr lang="es-ES"/>
        </a:p>
      </dgm:t>
    </dgm:pt>
    <dgm:pt modelId="{599CD3D4-2776-6344-9DF1-E0227366835F}" type="pres">
      <dgm:prSet presAssocID="{3FB43BA7-4247-9747-BB66-243F4D95CDF8}" presName="image4" presStyleCnt="0"/>
      <dgm:spPr/>
      <dgm:t>
        <a:bodyPr/>
        <a:lstStyle/>
        <a:p>
          <a:endParaRPr lang="es-ES"/>
        </a:p>
      </dgm:t>
    </dgm:pt>
    <dgm:pt modelId="{F05EEB72-5449-8543-B0E5-4C641884D8EF}" type="pres">
      <dgm:prSet presAssocID="{3FB43BA7-4247-9747-BB66-243F4D95CDF8}" presName="imageRepeatNode" presStyleLbl="alignAcc1" presStyleIdx="3" presStyleCnt="6"/>
      <dgm:spPr/>
      <dgm:t>
        <a:bodyPr/>
        <a:lstStyle/>
        <a:p>
          <a:endParaRPr lang="es-ES"/>
        </a:p>
      </dgm:t>
    </dgm:pt>
    <dgm:pt modelId="{B8112CDE-842C-0743-A894-C89CBD98CE5D}" type="pres">
      <dgm:prSet presAssocID="{3FB43BA7-4247-9747-BB66-243F4D95CDF8}" presName="imageaccent4" presStyleCnt="0"/>
      <dgm:spPr/>
      <dgm:t>
        <a:bodyPr/>
        <a:lstStyle/>
        <a:p>
          <a:endParaRPr lang="es-ES"/>
        </a:p>
      </dgm:t>
    </dgm:pt>
    <dgm:pt modelId="{ECEA2C68-1EC5-594F-925F-0D424F24E355}" type="pres">
      <dgm:prSet presAssocID="{3FB43BA7-4247-9747-BB66-243F4D95CDF8}" presName="accentRepeatNode" presStyleLbl="solidAlignAcc1" presStyleIdx="7" presStyleCnt="12"/>
      <dgm:spPr/>
      <dgm:t>
        <a:bodyPr/>
        <a:lstStyle/>
        <a:p>
          <a:endParaRPr lang="es-ES"/>
        </a:p>
      </dgm:t>
    </dgm:pt>
    <dgm:pt modelId="{BFCBCB03-2FB0-9D49-8F0A-512019008207}" type="pres">
      <dgm:prSet presAssocID="{EF534E8E-4D74-AC44-99A3-C99DB29CDFE6}" presName="text5" presStyleCnt="0"/>
      <dgm:spPr/>
      <dgm:t>
        <a:bodyPr/>
        <a:lstStyle/>
        <a:p>
          <a:endParaRPr lang="es-ES"/>
        </a:p>
      </dgm:t>
    </dgm:pt>
    <dgm:pt modelId="{CA8B17F0-6C12-C448-9257-12564DE202D8}" type="pres">
      <dgm:prSet presAssocID="{EF534E8E-4D74-AC44-99A3-C99DB29CDFE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92D34-0DA3-0D42-807A-C056CD5DDDE0}" type="pres">
      <dgm:prSet presAssocID="{EF534E8E-4D74-AC44-99A3-C99DB29CDFE6}" presName="textaccent5" presStyleCnt="0"/>
      <dgm:spPr/>
      <dgm:t>
        <a:bodyPr/>
        <a:lstStyle/>
        <a:p>
          <a:endParaRPr lang="es-ES"/>
        </a:p>
      </dgm:t>
    </dgm:pt>
    <dgm:pt modelId="{DF7DE37B-F1BE-6D4D-BA53-1B1AA93ADA75}" type="pres">
      <dgm:prSet presAssocID="{EF534E8E-4D74-AC44-99A3-C99DB29CDFE6}" presName="accentRepeatNode" presStyleLbl="solidAlignAcc1" presStyleIdx="8" presStyleCnt="12"/>
      <dgm:spPr/>
      <dgm:t>
        <a:bodyPr/>
        <a:lstStyle/>
        <a:p>
          <a:endParaRPr lang="es-ES"/>
        </a:p>
      </dgm:t>
    </dgm:pt>
    <dgm:pt modelId="{BB643F78-9583-004E-ABF8-A05E794E167C}" type="pres">
      <dgm:prSet presAssocID="{27278A96-4CA4-594E-902E-CED29C8C34E5}" presName="image5" presStyleCnt="0"/>
      <dgm:spPr/>
      <dgm:t>
        <a:bodyPr/>
        <a:lstStyle/>
        <a:p>
          <a:endParaRPr lang="es-ES"/>
        </a:p>
      </dgm:t>
    </dgm:pt>
    <dgm:pt modelId="{765AF059-814B-6047-BBA5-1F89B4577CAC}" type="pres">
      <dgm:prSet presAssocID="{27278A96-4CA4-594E-902E-CED29C8C34E5}" presName="imageRepeatNode" presStyleLbl="alignAcc1" presStyleIdx="4" presStyleCnt="6" custScaleX="26776" custScaleY="29386" custLinFactNeighborX="-40128" custLinFactNeighborY="4581"/>
      <dgm:spPr/>
      <dgm:t>
        <a:bodyPr/>
        <a:lstStyle/>
        <a:p>
          <a:endParaRPr lang="es-ES"/>
        </a:p>
      </dgm:t>
    </dgm:pt>
    <dgm:pt modelId="{A5B6048A-B850-3043-A470-796C32167314}" type="pres">
      <dgm:prSet presAssocID="{27278A96-4CA4-594E-902E-CED29C8C34E5}" presName="imageaccent5" presStyleCnt="0"/>
      <dgm:spPr/>
      <dgm:t>
        <a:bodyPr/>
        <a:lstStyle/>
        <a:p>
          <a:endParaRPr lang="es-ES"/>
        </a:p>
      </dgm:t>
    </dgm:pt>
    <dgm:pt modelId="{9A2F068E-FD9A-184E-AC18-266D7CD9F3BF}" type="pres">
      <dgm:prSet presAssocID="{27278A96-4CA4-594E-902E-CED29C8C34E5}" presName="accentRepeatNode" presStyleLbl="solidAlignAcc1" presStyleIdx="9" presStyleCnt="12"/>
      <dgm:spPr/>
      <dgm:t>
        <a:bodyPr/>
        <a:lstStyle/>
        <a:p>
          <a:endParaRPr lang="es-ES"/>
        </a:p>
      </dgm:t>
    </dgm:pt>
    <dgm:pt modelId="{E1FC564E-632E-1647-8715-CDD0B23AF625}" type="pres">
      <dgm:prSet presAssocID="{6B95E4CB-406F-5246-B56B-420B08658D03}" presName="text6" presStyleCnt="0"/>
      <dgm:spPr/>
      <dgm:t>
        <a:bodyPr/>
        <a:lstStyle/>
        <a:p>
          <a:endParaRPr lang="es-ES"/>
        </a:p>
      </dgm:t>
    </dgm:pt>
    <dgm:pt modelId="{AB782AF2-B43A-AB40-AD9C-027AE8191ABF}" type="pres">
      <dgm:prSet presAssocID="{6B95E4CB-406F-5246-B56B-420B08658D03}" presName="textRepeatNode" presStyleLbl="alignNode1" presStyleIdx="5" presStyleCnt="6" custLinFactNeighborX="-85764" custLinFactNeighborY="-549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61060-5ED7-0246-B9B1-A0465F8E4203}" type="pres">
      <dgm:prSet presAssocID="{6B95E4CB-406F-5246-B56B-420B08658D03}" presName="textaccent6" presStyleCnt="0"/>
      <dgm:spPr/>
      <dgm:t>
        <a:bodyPr/>
        <a:lstStyle/>
        <a:p>
          <a:endParaRPr lang="es-ES"/>
        </a:p>
      </dgm:t>
    </dgm:pt>
    <dgm:pt modelId="{E8B44427-95F1-D646-9E26-C12096D164DC}" type="pres">
      <dgm:prSet presAssocID="{6B95E4CB-406F-5246-B56B-420B08658D03}" presName="accentRepeatNode" presStyleLbl="solidAlignAcc1" presStyleIdx="10" presStyleCnt="12"/>
      <dgm:spPr/>
      <dgm:t>
        <a:bodyPr/>
        <a:lstStyle/>
        <a:p>
          <a:endParaRPr lang="es-ES"/>
        </a:p>
      </dgm:t>
    </dgm:pt>
    <dgm:pt modelId="{BFF3F35F-A4EE-5F40-85A4-07F977B7253E}" type="pres">
      <dgm:prSet presAssocID="{FB9834C8-F3E7-F94A-9EB1-F5FDEF9E7A9D}" presName="image6" presStyleCnt="0"/>
      <dgm:spPr/>
      <dgm:t>
        <a:bodyPr/>
        <a:lstStyle/>
        <a:p>
          <a:endParaRPr lang="es-ES"/>
        </a:p>
      </dgm:t>
    </dgm:pt>
    <dgm:pt modelId="{7872435E-CB0F-314F-80EC-5B7A2DFC5CEC}" type="pres">
      <dgm:prSet presAssocID="{FB9834C8-F3E7-F94A-9EB1-F5FDEF9E7A9D}" presName="imageRepeatNode" presStyleLbl="alignAcc1" presStyleIdx="5" presStyleCnt="6" custScaleX="25784" custScaleY="25951" custLinFactNeighborX="-63733" custLinFactNeighborY="-93453"/>
      <dgm:spPr/>
      <dgm:t>
        <a:bodyPr/>
        <a:lstStyle/>
        <a:p>
          <a:endParaRPr lang="es-ES"/>
        </a:p>
      </dgm:t>
    </dgm:pt>
    <dgm:pt modelId="{35C9D082-F7A5-0140-9B3B-6E6D614E817C}" type="pres">
      <dgm:prSet presAssocID="{FB9834C8-F3E7-F94A-9EB1-F5FDEF9E7A9D}" presName="imageaccent6" presStyleCnt="0"/>
      <dgm:spPr/>
      <dgm:t>
        <a:bodyPr/>
        <a:lstStyle/>
        <a:p>
          <a:endParaRPr lang="es-ES"/>
        </a:p>
      </dgm:t>
    </dgm:pt>
    <dgm:pt modelId="{5389F7EF-DE12-EC4F-9178-B4D5D9342FBE}" type="pres">
      <dgm:prSet presAssocID="{FB9834C8-F3E7-F94A-9EB1-F5FDEF9E7A9D}" presName="accentRepeatNode" presStyleLbl="solidAlignAcc1" presStyleIdx="11" presStyleCnt="12"/>
      <dgm:spPr/>
      <dgm:t>
        <a:bodyPr/>
        <a:lstStyle/>
        <a:p>
          <a:endParaRPr lang="es-ES"/>
        </a:p>
      </dgm:t>
    </dgm:pt>
  </dgm:ptLst>
  <dgm:cxnLst>
    <dgm:cxn modelId="{99598083-4C67-0B4A-83DF-887B48CF5B1B}" type="presOf" srcId="{8F15743F-3C5B-B849-8730-77564BC50050}" destId="{28EF4B8F-67E9-3941-8259-F661ABE1FC64}" srcOrd="0" destOrd="0" presId="urn:microsoft.com/office/officeart/2008/layout/HexagonCluster"/>
    <dgm:cxn modelId="{80B313B0-F8D7-F944-8862-EF83C13DC0C5}" type="presOf" srcId="{58B8A78D-E0F1-E349-8AED-5EB6FAE237E8}" destId="{A2C7101F-1B26-FF4D-98B2-DBF43357C56E}" srcOrd="0" destOrd="0" presId="urn:microsoft.com/office/officeart/2008/layout/HexagonCluster"/>
    <dgm:cxn modelId="{4B05134F-AED5-9349-9DF8-BDD376522388}" type="presOf" srcId="{1CCA0851-E8B6-4F40-A58D-A9E2EAA68B51}" destId="{826753D4-4923-564D-A212-1EB0389B3ED9}" srcOrd="0" destOrd="0" presId="urn:microsoft.com/office/officeart/2008/layout/HexagonCluster"/>
    <dgm:cxn modelId="{097FCB2D-69D5-7D44-B128-B8D1F6CB0CD8}" type="presOf" srcId="{65F194A5-928E-634A-9170-5A2FE65CEFBD}" destId="{1AC5A1FC-BB56-1D43-9E26-D2BD1867706C}" srcOrd="0" destOrd="0" presId="urn:microsoft.com/office/officeart/2008/layout/HexagonCluster"/>
    <dgm:cxn modelId="{89632AE8-5661-9B4E-A424-83133E0F9856}" srcId="{1CCA0851-E8B6-4F40-A58D-A9E2EAA68B51}" destId="{58B8A78D-E0F1-E349-8AED-5EB6FAE237E8}" srcOrd="1" destOrd="0" parTransId="{6FE00FD7-8D2F-B446-A349-5109DCDEA9C2}" sibTransId="{63CF9891-B123-414A-98B7-899AB69C20C3}"/>
    <dgm:cxn modelId="{2AB63B3C-958A-C94C-A9E8-6545AA247055}" type="presOf" srcId="{6B95E4CB-406F-5246-B56B-420B08658D03}" destId="{AB782AF2-B43A-AB40-AD9C-027AE8191ABF}" srcOrd="0" destOrd="0" presId="urn:microsoft.com/office/officeart/2008/layout/HexagonCluster"/>
    <dgm:cxn modelId="{0D4172A4-06CE-D84B-86AA-C26F6ACDB77E}" srcId="{1CCA0851-E8B6-4F40-A58D-A9E2EAA68B51}" destId="{C0D3D825-FC2A-E941-9B15-48ADEBCBA0FF}" srcOrd="0" destOrd="0" parTransId="{864EAD0F-9946-A145-B9C1-56FDD24A1499}" sibTransId="{E62C2E28-AF66-B743-8AEF-8FBCB54D7F37}"/>
    <dgm:cxn modelId="{BA67FF5E-8367-474C-8E91-552B943D9525}" type="presOf" srcId="{3FB43BA7-4247-9747-BB66-243F4D95CDF8}" destId="{F05EEB72-5449-8543-B0E5-4C641884D8EF}" srcOrd="0" destOrd="0" presId="urn:microsoft.com/office/officeart/2008/layout/HexagonCluster"/>
    <dgm:cxn modelId="{35C3A2CC-AFCC-1242-85F1-2DF26E894103}" srcId="{1CCA0851-E8B6-4F40-A58D-A9E2EAA68B51}" destId="{6B95E4CB-406F-5246-B56B-420B08658D03}" srcOrd="5" destOrd="0" parTransId="{01BFAC9A-5A78-544E-A842-E141050B415B}" sibTransId="{FB9834C8-F3E7-F94A-9EB1-F5FDEF9E7A9D}"/>
    <dgm:cxn modelId="{85D9EFE5-913D-9747-822A-F52923528DF1}" srcId="{1CCA0851-E8B6-4F40-A58D-A9E2EAA68B51}" destId="{3539FB9F-67ED-B745-8B02-F3D5BC81EB63}" srcOrd="2" destOrd="0" parTransId="{7250127E-A12F-1346-A4A5-E8B2262DEB05}" sibTransId="{8F15743F-3C5B-B849-8730-77564BC50050}"/>
    <dgm:cxn modelId="{94313103-C1D0-3A45-8912-852071196F98}" type="presOf" srcId="{C0D3D825-FC2A-E941-9B15-48ADEBCBA0FF}" destId="{C4233CD6-F8ED-424E-B7B3-FA9EB7EACD47}" srcOrd="0" destOrd="0" presId="urn:microsoft.com/office/officeart/2008/layout/HexagonCluster"/>
    <dgm:cxn modelId="{D6DD275F-EB3B-D448-BFA9-A5C883124121}" srcId="{1CCA0851-E8B6-4F40-A58D-A9E2EAA68B51}" destId="{EF534E8E-4D74-AC44-99A3-C99DB29CDFE6}" srcOrd="4" destOrd="0" parTransId="{E53A17AC-BC2A-4043-929B-58DF6D4637C2}" sibTransId="{27278A96-4CA4-594E-902E-CED29C8C34E5}"/>
    <dgm:cxn modelId="{07BA4D68-55E2-064C-BAC9-AB25070EEDD5}" srcId="{1CCA0851-E8B6-4F40-A58D-A9E2EAA68B51}" destId="{65F194A5-928E-634A-9170-5A2FE65CEFBD}" srcOrd="3" destOrd="0" parTransId="{DF5939E0-E9FA-8A43-BDBB-D2402CB0BE03}" sibTransId="{3FB43BA7-4247-9747-BB66-243F4D95CDF8}"/>
    <dgm:cxn modelId="{BB35EC8D-B576-8445-9043-CB13F9FA78C6}" type="presOf" srcId="{27278A96-4CA4-594E-902E-CED29C8C34E5}" destId="{765AF059-814B-6047-BBA5-1F89B4577CAC}" srcOrd="0" destOrd="0" presId="urn:microsoft.com/office/officeart/2008/layout/HexagonCluster"/>
    <dgm:cxn modelId="{55635A3C-130E-1849-B93A-390228693876}" type="presOf" srcId="{EF534E8E-4D74-AC44-99A3-C99DB29CDFE6}" destId="{CA8B17F0-6C12-C448-9257-12564DE202D8}" srcOrd="0" destOrd="0" presId="urn:microsoft.com/office/officeart/2008/layout/HexagonCluster"/>
    <dgm:cxn modelId="{95A28193-888E-AB45-A45B-0C8F624CF31F}" type="presOf" srcId="{E62C2E28-AF66-B743-8AEF-8FBCB54D7F37}" destId="{A8D5B555-FA91-2E47-8F45-1907E3EF623A}" srcOrd="0" destOrd="0" presId="urn:microsoft.com/office/officeart/2008/layout/HexagonCluster"/>
    <dgm:cxn modelId="{C9FDB5E1-201E-CB47-972A-91F6C226C5E2}" type="presOf" srcId="{FB9834C8-F3E7-F94A-9EB1-F5FDEF9E7A9D}" destId="{7872435E-CB0F-314F-80EC-5B7A2DFC5CEC}" srcOrd="0" destOrd="0" presId="urn:microsoft.com/office/officeart/2008/layout/HexagonCluster"/>
    <dgm:cxn modelId="{164489F4-35B5-0542-91BB-5360EBB7D310}" type="presOf" srcId="{63CF9891-B123-414A-98B7-899AB69C20C3}" destId="{43BD28D4-CE55-E847-BC0A-CB073A1DEE00}" srcOrd="0" destOrd="0" presId="urn:microsoft.com/office/officeart/2008/layout/HexagonCluster"/>
    <dgm:cxn modelId="{99432ADB-BE9C-2745-BF6E-18B28A60A0C9}" type="presOf" srcId="{3539FB9F-67ED-B745-8B02-F3D5BC81EB63}" destId="{2E100225-2A28-EC45-B5F8-2F4A332D1C95}" srcOrd="0" destOrd="0" presId="urn:microsoft.com/office/officeart/2008/layout/HexagonCluster"/>
    <dgm:cxn modelId="{79880C46-8CF1-CC46-B8E8-068472DA3F23}" type="presParOf" srcId="{826753D4-4923-564D-A212-1EB0389B3ED9}" destId="{37BE7679-B682-F743-B282-670F2CA3B592}" srcOrd="0" destOrd="0" presId="urn:microsoft.com/office/officeart/2008/layout/HexagonCluster"/>
    <dgm:cxn modelId="{C5E70C13-8730-5A48-871D-DA7679538581}" type="presParOf" srcId="{37BE7679-B682-F743-B282-670F2CA3B592}" destId="{C4233CD6-F8ED-424E-B7B3-FA9EB7EACD47}" srcOrd="0" destOrd="0" presId="urn:microsoft.com/office/officeart/2008/layout/HexagonCluster"/>
    <dgm:cxn modelId="{06CF9D90-3DC8-594D-913E-8EAD5E637043}" type="presParOf" srcId="{826753D4-4923-564D-A212-1EB0389B3ED9}" destId="{33D4BB0A-BFDF-304E-AFCA-FA8E60ED28F9}" srcOrd="1" destOrd="0" presId="urn:microsoft.com/office/officeart/2008/layout/HexagonCluster"/>
    <dgm:cxn modelId="{44310C46-59D9-CD47-B61C-B881C0EAE9A1}" type="presParOf" srcId="{33D4BB0A-BFDF-304E-AFCA-FA8E60ED28F9}" destId="{A910BB30-D815-3D43-842A-D7C9EDCB9A0B}" srcOrd="0" destOrd="0" presId="urn:microsoft.com/office/officeart/2008/layout/HexagonCluster"/>
    <dgm:cxn modelId="{D1CB494C-C59A-924B-AB35-A9442840B2C0}" type="presParOf" srcId="{826753D4-4923-564D-A212-1EB0389B3ED9}" destId="{4EF0E521-0BD5-1F45-8966-05374D50271A}" srcOrd="2" destOrd="0" presId="urn:microsoft.com/office/officeart/2008/layout/HexagonCluster"/>
    <dgm:cxn modelId="{5C912720-830C-9248-AFFB-E830E49782F7}" type="presParOf" srcId="{4EF0E521-0BD5-1F45-8966-05374D50271A}" destId="{A8D5B555-FA91-2E47-8F45-1907E3EF623A}" srcOrd="0" destOrd="0" presId="urn:microsoft.com/office/officeart/2008/layout/HexagonCluster"/>
    <dgm:cxn modelId="{675D73F4-D226-3145-BDDB-B3CE53EE86B5}" type="presParOf" srcId="{826753D4-4923-564D-A212-1EB0389B3ED9}" destId="{F19F1443-5534-6A45-8AAF-33CFCFB50BB3}" srcOrd="3" destOrd="0" presId="urn:microsoft.com/office/officeart/2008/layout/HexagonCluster"/>
    <dgm:cxn modelId="{9872A190-2B7A-F44D-92F8-ED8ABAE42E15}" type="presParOf" srcId="{F19F1443-5534-6A45-8AAF-33CFCFB50BB3}" destId="{5650D0A0-145A-DF4D-AD1E-30F80B445A7E}" srcOrd="0" destOrd="0" presId="urn:microsoft.com/office/officeart/2008/layout/HexagonCluster"/>
    <dgm:cxn modelId="{6D409ACD-8CD1-A54F-B05E-9E0063B7FA6B}" type="presParOf" srcId="{826753D4-4923-564D-A212-1EB0389B3ED9}" destId="{C1EF576C-BCD1-FF4D-829E-42FCE38E6D82}" srcOrd="4" destOrd="0" presId="urn:microsoft.com/office/officeart/2008/layout/HexagonCluster"/>
    <dgm:cxn modelId="{43CA3788-02A4-984C-B12D-14893E9BF7E0}" type="presParOf" srcId="{C1EF576C-BCD1-FF4D-829E-42FCE38E6D82}" destId="{A2C7101F-1B26-FF4D-98B2-DBF43357C56E}" srcOrd="0" destOrd="0" presId="urn:microsoft.com/office/officeart/2008/layout/HexagonCluster"/>
    <dgm:cxn modelId="{5FB34DD5-FF71-0640-8EBF-109AF8EF8C3D}" type="presParOf" srcId="{826753D4-4923-564D-A212-1EB0389B3ED9}" destId="{34096689-558B-1A4B-A300-66D46B7572DD}" srcOrd="5" destOrd="0" presId="urn:microsoft.com/office/officeart/2008/layout/HexagonCluster"/>
    <dgm:cxn modelId="{46E0A943-11A1-A944-AF40-A18BF0639F3A}" type="presParOf" srcId="{34096689-558B-1A4B-A300-66D46B7572DD}" destId="{5F7D5D26-D27A-E742-8AD3-C40F6C59FAC0}" srcOrd="0" destOrd="0" presId="urn:microsoft.com/office/officeart/2008/layout/HexagonCluster"/>
    <dgm:cxn modelId="{C903DC5F-20BC-CB49-ACDB-368F3C6EC472}" type="presParOf" srcId="{826753D4-4923-564D-A212-1EB0389B3ED9}" destId="{E171DB41-264E-0841-84CD-E757F85391FE}" srcOrd="6" destOrd="0" presId="urn:microsoft.com/office/officeart/2008/layout/HexagonCluster"/>
    <dgm:cxn modelId="{77AB2C1C-2DC9-3246-AE46-BC2B39714E09}" type="presParOf" srcId="{E171DB41-264E-0841-84CD-E757F85391FE}" destId="{43BD28D4-CE55-E847-BC0A-CB073A1DEE00}" srcOrd="0" destOrd="0" presId="urn:microsoft.com/office/officeart/2008/layout/HexagonCluster"/>
    <dgm:cxn modelId="{94B714BE-98CB-5A47-8972-B14FD96C499D}" type="presParOf" srcId="{826753D4-4923-564D-A212-1EB0389B3ED9}" destId="{93E9986D-F8CF-4441-877B-42352050EE29}" srcOrd="7" destOrd="0" presId="urn:microsoft.com/office/officeart/2008/layout/HexagonCluster"/>
    <dgm:cxn modelId="{EFFDCB77-FD60-B141-838C-2D1F4BF605D7}" type="presParOf" srcId="{93E9986D-F8CF-4441-877B-42352050EE29}" destId="{BC27FEA9-6EBC-BD47-816D-8F7A62AA9801}" srcOrd="0" destOrd="0" presId="urn:microsoft.com/office/officeart/2008/layout/HexagonCluster"/>
    <dgm:cxn modelId="{A200C66B-4CE0-5142-931F-AD7BF45D7610}" type="presParOf" srcId="{826753D4-4923-564D-A212-1EB0389B3ED9}" destId="{B8209B59-8634-E444-ABA5-BBEE3ECD7551}" srcOrd="8" destOrd="0" presId="urn:microsoft.com/office/officeart/2008/layout/HexagonCluster"/>
    <dgm:cxn modelId="{F5D62191-C6FD-6E4C-9EAA-37D0D9ADEFF7}" type="presParOf" srcId="{B8209B59-8634-E444-ABA5-BBEE3ECD7551}" destId="{2E100225-2A28-EC45-B5F8-2F4A332D1C95}" srcOrd="0" destOrd="0" presId="urn:microsoft.com/office/officeart/2008/layout/HexagonCluster"/>
    <dgm:cxn modelId="{C5F9CE78-B51C-324E-9693-16EF28A86DE8}" type="presParOf" srcId="{826753D4-4923-564D-A212-1EB0389B3ED9}" destId="{85116070-84D9-EF4B-A638-B6F10DFDCB18}" srcOrd="9" destOrd="0" presId="urn:microsoft.com/office/officeart/2008/layout/HexagonCluster"/>
    <dgm:cxn modelId="{1F23DFE0-F46B-F74C-8113-5D2622320E6C}" type="presParOf" srcId="{85116070-84D9-EF4B-A638-B6F10DFDCB18}" destId="{A08B5BF8-6B4E-1143-B9B9-3E9571E965F1}" srcOrd="0" destOrd="0" presId="urn:microsoft.com/office/officeart/2008/layout/HexagonCluster"/>
    <dgm:cxn modelId="{EA61BEC0-0578-4245-8C61-C0A5AEFC9D08}" type="presParOf" srcId="{826753D4-4923-564D-A212-1EB0389B3ED9}" destId="{1DD4CEB2-19B5-1344-A7EC-BEA99A67042C}" srcOrd="10" destOrd="0" presId="urn:microsoft.com/office/officeart/2008/layout/HexagonCluster"/>
    <dgm:cxn modelId="{A8EF75C4-7A35-2049-A510-0D0D7CB93474}" type="presParOf" srcId="{1DD4CEB2-19B5-1344-A7EC-BEA99A67042C}" destId="{28EF4B8F-67E9-3941-8259-F661ABE1FC64}" srcOrd="0" destOrd="0" presId="urn:microsoft.com/office/officeart/2008/layout/HexagonCluster"/>
    <dgm:cxn modelId="{0BC74D74-90F4-9C4B-8760-E97D45E497B1}" type="presParOf" srcId="{826753D4-4923-564D-A212-1EB0389B3ED9}" destId="{62A2B229-0CFA-DA49-A920-8D0C54865AC5}" srcOrd="11" destOrd="0" presId="urn:microsoft.com/office/officeart/2008/layout/HexagonCluster"/>
    <dgm:cxn modelId="{C501FCFC-500E-BE4B-8696-FCA051096B21}" type="presParOf" srcId="{62A2B229-0CFA-DA49-A920-8D0C54865AC5}" destId="{3CAC9ED8-72D0-C649-BF3F-849A9095B54B}" srcOrd="0" destOrd="0" presId="urn:microsoft.com/office/officeart/2008/layout/HexagonCluster"/>
    <dgm:cxn modelId="{6E47025B-D57C-CC4C-BE1E-FFF9A9B78A18}" type="presParOf" srcId="{826753D4-4923-564D-A212-1EB0389B3ED9}" destId="{F690690E-6E0B-7148-862A-BD8DDC913680}" srcOrd="12" destOrd="0" presId="urn:microsoft.com/office/officeart/2008/layout/HexagonCluster"/>
    <dgm:cxn modelId="{1ECEBF6B-ED04-1A4A-A5A5-2910738C6A62}" type="presParOf" srcId="{F690690E-6E0B-7148-862A-BD8DDC913680}" destId="{1AC5A1FC-BB56-1D43-9E26-D2BD1867706C}" srcOrd="0" destOrd="0" presId="urn:microsoft.com/office/officeart/2008/layout/HexagonCluster"/>
    <dgm:cxn modelId="{5D1253F4-F41E-8446-ACF4-33E91451A04D}" type="presParOf" srcId="{826753D4-4923-564D-A212-1EB0389B3ED9}" destId="{359A7B8A-EB26-1840-807B-B61FAD9929E0}" srcOrd="13" destOrd="0" presId="urn:microsoft.com/office/officeart/2008/layout/HexagonCluster"/>
    <dgm:cxn modelId="{26FB6F4C-9FD9-8744-BBE7-F5B3E3BA5DE7}" type="presParOf" srcId="{359A7B8A-EB26-1840-807B-B61FAD9929E0}" destId="{9110A009-F543-0A45-AD50-391B92BCF6E1}" srcOrd="0" destOrd="0" presId="urn:microsoft.com/office/officeart/2008/layout/HexagonCluster"/>
    <dgm:cxn modelId="{DE08562A-8EF4-1045-8367-EA4A79567291}" type="presParOf" srcId="{826753D4-4923-564D-A212-1EB0389B3ED9}" destId="{599CD3D4-2776-6344-9DF1-E0227366835F}" srcOrd="14" destOrd="0" presId="urn:microsoft.com/office/officeart/2008/layout/HexagonCluster"/>
    <dgm:cxn modelId="{17B1320C-CB67-4548-8764-B3FB3D833F7D}" type="presParOf" srcId="{599CD3D4-2776-6344-9DF1-E0227366835F}" destId="{F05EEB72-5449-8543-B0E5-4C641884D8EF}" srcOrd="0" destOrd="0" presId="urn:microsoft.com/office/officeart/2008/layout/HexagonCluster"/>
    <dgm:cxn modelId="{F9D7F61D-EA69-A848-B235-00FE89F8C44B}" type="presParOf" srcId="{826753D4-4923-564D-A212-1EB0389B3ED9}" destId="{B8112CDE-842C-0743-A894-C89CBD98CE5D}" srcOrd="15" destOrd="0" presId="urn:microsoft.com/office/officeart/2008/layout/HexagonCluster"/>
    <dgm:cxn modelId="{809C09F0-CD8C-A948-8011-B9CA5E4082EE}" type="presParOf" srcId="{B8112CDE-842C-0743-A894-C89CBD98CE5D}" destId="{ECEA2C68-1EC5-594F-925F-0D424F24E355}" srcOrd="0" destOrd="0" presId="urn:microsoft.com/office/officeart/2008/layout/HexagonCluster"/>
    <dgm:cxn modelId="{3502C0AB-070D-864B-A664-8DF9F6E98CBF}" type="presParOf" srcId="{826753D4-4923-564D-A212-1EB0389B3ED9}" destId="{BFCBCB03-2FB0-9D49-8F0A-512019008207}" srcOrd="16" destOrd="0" presId="urn:microsoft.com/office/officeart/2008/layout/HexagonCluster"/>
    <dgm:cxn modelId="{D68E367B-AF3C-A548-8950-AB221BC6DED3}" type="presParOf" srcId="{BFCBCB03-2FB0-9D49-8F0A-512019008207}" destId="{CA8B17F0-6C12-C448-9257-12564DE202D8}" srcOrd="0" destOrd="0" presId="urn:microsoft.com/office/officeart/2008/layout/HexagonCluster"/>
    <dgm:cxn modelId="{4863EFE1-16CC-4548-A648-975C90F327DE}" type="presParOf" srcId="{826753D4-4923-564D-A212-1EB0389B3ED9}" destId="{59E92D34-0DA3-0D42-807A-C056CD5DDDE0}" srcOrd="17" destOrd="0" presId="urn:microsoft.com/office/officeart/2008/layout/HexagonCluster"/>
    <dgm:cxn modelId="{68E321C3-4A3E-CB4B-8900-CD6DEEC00162}" type="presParOf" srcId="{59E92D34-0DA3-0D42-807A-C056CD5DDDE0}" destId="{DF7DE37B-F1BE-6D4D-BA53-1B1AA93ADA75}" srcOrd="0" destOrd="0" presId="urn:microsoft.com/office/officeart/2008/layout/HexagonCluster"/>
    <dgm:cxn modelId="{28E94162-0E6B-3949-B289-AB6DE403CB1C}" type="presParOf" srcId="{826753D4-4923-564D-A212-1EB0389B3ED9}" destId="{BB643F78-9583-004E-ABF8-A05E794E167C}" srcOrd="18" destOrd="0" presId="urn:microsoft.com/office/officeart/2008/layout/HexagonCluster"/>
    <dgm:cxn modelId="{54136E63-9407-454B-9E2C-DFE02BD8F7A6}" type="presParOf" srcId="{BB643F78-9583-004E-ABF8-A05E794E167C}" destId="{765AF059-814B-6047-BBA5-1F89B4577CAC}" srcOrd="0" destOrd="0" presId="urn:microsoft.com/office/officeart/2008/layout/HexagonCluster"/>
    <dgm:cxn modelId="{3CF7D484-7E90-E349-B7B9-CFB4CB18880A}" type="presParOf" srcId="{826753D4-4923-564D-A212-1EB0389B3ED9}" destId="{A5B6048A-B850-3043-A470-796C32167314}" srcOrd="19" destOrd="0" presId="urn:microsoft.com/office/officeart/2008/layout/HexagonCluster"/>
    <dgm:cxn modelId="{9832084B-7EA8-5446-9654-37B7AD0C4839}" type="presParOf" srcId="{A5B6048A-B850-3043-A470-796C32167314}" destId="{9A2F068E-FD9A-184E-AC18-266D7CD9F3BF}" srcOrd="0" destOrd="0" presId="urn:microsoft.com/office/officeart/2008/layout/HexagonCluster"/>
    <dgm:cxn modelId="{7D6ED654-EB4B-D94D-8AB9-8F970B70DF3F}" type="presParOf" srcId="{826753D4-4923-564D-A212-1EB0389B3ED9}" destId="{E1FC564E-632E-1647-8715-CDD0B23AF625}" srcOrd="20" destOrd="0" presId="urn:microsoft.com/office/officeart/2008/layout/HexagonCluster"/>
    <dgm:cxn modelId="{65058A4C-9679-8247-8CE0-FD3860B5C0B6}" type="presParOf" srcId="{E1FC564E-632E-1647-8715-CDD0B23AF625}" destId="{AB782AF2-B43A-AB40-AD9C-027AE8191ABF}" srcOrd="0" destOrd="0" presId="urn:microsoft.com/office/officeart/2008/layout/HexagonCluster"/>
    <dgm:cxn modelId="{B7ABFC25-3264-5C4C-B20E-983064B6FA7D}" type="presParOf" srcId="{826753D4-4923-564D-A212-1EB0389B3ED9}" destId="{99761060-5ED7-0246-B9B1-A0465F8E4203}" srcOrd="21" destOrd="0" presId="urn:microsoft.com/office/officeart/2008/layout/HexagonCluster"/>
    <dgm:cxn modelId="{8BAE7010-A93B-2A40-83F5-2DCB6A039F3C}" type="presParOf" srcId="{99761060-5ED7-0246-B9B1-A0465F8E4203}" destId="{E8B44427-95F1-D646-9E26-C12096D164DC}" srcOrd="0" destOrd="0" presId="urn:microsoft.com/office/officeart/2008/layout/HexagonCluster"/>
    <dgm:cxn modelId="{0EC25993-BECE-9241-8C08-68AE29CE62FE}" type="presParOf" srcId="{826753D4-4923-564D-A212-1EB0389B3ED9}" destId="{BFF3F35F-A4EE-5F40-85A4-07F977B7253E}" srcOrd="22" destOrd="0" presId="urn:microsoft.com/office/officeart/2008/layout/HexagonCluster"/>
    <dgm:cxn modelId="{F812A718-1522-8745-A83B-8AAF5B6D2EDC}" type="presParOf" srcId="{BFF3F35F-A4EE-5F40-85A4-07F977B7253E}" destId="{7872435E-CB0F-314F-80EC-5B7A2DFC5CEC}" srcOrd="0" destOrd="0" presId="urn:microsoft.com/office/officeart/2008/layout/HexagonCluster"/>
    <dgm:cxn modelId="{187DF7F0-FFEF-8349-897B-4584B75BB0F7}" type="presParOf" srcId="{826753D4-4923-564D-A212-1EB0389B3ED9}" destId="{35C9D082-F7A5-0140-9B3B-6E6D614E817C}" srcOrd="23" destOrd="0" presId="urn:microsoft.com/office/officeart/2008/layout/HexagonCluster"/>
    <dgm:cxn modelId="{1B4BAD7A-5709-DE46-9725-7EE54D3D4228}" type="presParOf" srcId="{35C9D082-F7A5-0140-9B3B-6E6D614E817C}" destId="{5389F7EF-DE12-EC4F-9178-B4D5D9342FB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210D2-C5F0-7F4B-BFFE-4BAF512805EE}" type="doc">
      <dgm:prSet loTypeId="urn:microsoft.com/office/officeart/2008/layout/IncreasingCircle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4230A58-4986-4646-BB9A-E46975638B0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alpha val="15000"/>
          </a:schemeClr>
        </a:solidFill>
      </dgm:spPr>
      <dgm:t>
        <a:bodyPr/>
        <a:lstStyle/>
        <a:p>
          <a:r>
            <a:rPr lang="es-ES" dirty="0" smtClean="0"/>
            <a:t>ABSTEMIO</a:t>
          </a:r>
          <a:endParaRPr lang="es-ES" dirty="0"/>
        </a:p>
      </dgm:t>
    </dgm:pt>
    <dgm:pt modelId="{6C23E620-D6DB-BB4C-A3D6-3C0535058906}" type="parTrans" cxnId="{360B61F0-E914-C04B-9BCF-BBF9C8BA5A10}">
      <dgm:prSet/>
      <dgm:spPr/>
      <dgm:t>
        <a:bodyPr/>
        <a:lstStyle/>
        <a:p>
          <a:endParaRPr lang="es-ES"/>
        </a:p>
      </dgm:t>
    </dgm:pt>
    <dgm:pt modelId="{A814F0D6-0D53-4C4C-928A-9335F0EF9D1A}" type="sibTrans" cxnId="{360B61F0-E914-C04B-9BCF-BBF9C8BA5A10}">
      <dgm:prSet/>
      <dgm:spPr/>
      <dgm:t>
        <a:bodyPr/>
        <a:lstStyle/>
        <a:p>
          <a:endParaRPr lang="es-ES"/>
        </a:p>
      </dgm:t>
    </dgm:pt>
    <dgm:pt modelId="{FF6EC2AA-1EA6-0542-9C51-0ADBF17DBC9A}">
      <dgm:prSet phldrT="[Texto]"/>
      <dgm:spPr/>
      <dgm:t>
        <a:bodyPr/>
        <a:lstStyle/>
        <a:p>
          <a:r>
            <a:rPr lang="es-ES" dirty="0" smtClean="0"/>
            <a:t>0 alcohol</a:t>
          </a:r>
          <a:endParaRPr lang="es-ES" dirty="0"/>
        </a:p>
      </dgm:t>
    </dgm:pt>
    <dgm:pt modelId="{FB192259-96BB-6644-8EE8-729309474818}" type="parTrans" cxnId="{8092B4DF-3310-6F4E-A014-67CA462A2B83}">
      <dgm:prSet/>
      <dgm:spPr/>
      <dgm:t>
        <a:bodyPr/>
        <a:lstStyle/>
        <a:p>
          <a:endParaRPr lang="es-ES"/>
        </a:p>
      </dgm:t>
    </dgm:pt>
    <dgm:pt modelId="{3862AF24-FBA8-434B-A74D-8DF061F348EE}" type="sibTrans" cxnId="{8092B4DF-3310-6F4E-A014-67CA462A2B83}">
      <dgm:prSet/>
      <dgm:spPr/>
      <dgm:t>
        <a:bodyPr/>
        <a:lstStyle/>
        <a:p>
          <a:endParaRPr lang="es-ES"/>
        </a:p>
      </dgm:t>
    </dgm:pt>
    <dgm:pt modelId="{31EA019E-F10B-A54E-B5E8-CA4968007F09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CONSUMO DE BAJO RIESGO</a:t>
          </a:r>
          <a:endParaRPr lang="es-ES" dirty="0"/>
        </a:p>
      </dgm:t>
    </dgm:pt>
    <dgm:pt modelId="{3D9D6126-FEFD-064E-80BB-4C990EA87307}" type="parTrans" cxnId="{E6D24ACB-83F1-BE40-A998-1AF5851841F5}">
      <dgm:prSet/>
      <dgm:spPr/>
      <dgm:t>
        <a:bodyPr/>
        <a:lstStyle/>
        <a:p>
          <a:endParaRPr lang="es-ES"/>
        </a:p>
      </dgm:t>
    </dgm:pt>
    <dgm:pt modelId="{92512B78-D35B-3043-A807-67E66D00C2B6}" type="sibTrans" cxnId="{E6D24ACB-83F1-BE40-A998-1AF5851841F5}">
      <dgm:prSet/>
      <dgm:spPr/>
      <dgm:t>
        <a:bodyPr/>
        <a:lstStyle/>
        <a:p>
          <a:endParaRPr lang="es-ES"/>
        </a:p>
      </dgm:t>
    </dgm:pt>
    <dgm:pt modelId="{B9D1BDAD-2622-0745-AD69-E008C0A36B49}">
      <dgm:prSet phldrT="[Texto]"/>
      <dgm:spPr/>
      <dgm:t>
        <a:bodyPr/>
        <a:lstStyle/>
        <a:p>
          <a:endParaRPr lang="es-ES" dirty="0" smtClean="0"/>
        </a:p>
        <a:p>
          <a:endParaRPr lang="es-ES" dirty="0" smtClean="0"/>
        </a:p>
        <a:p>
          <a:endParaRPr lang="es-ES" dirty="0"/>
        </a:p>
      </dgm:t>
    </dgm:pt>
    <dgm:pt modelId="{27932AD4-18A1-0145-B0AA-18D1100457C4}" type="parTrans" cxnId="{616491D4-93D0-514F-B3BD-A9561207F44D}">
      <dgm:prSet/>
      <dgm:spPr/>
      <dgm:t>
        <a:bodyPr/>
        <a:lstStyle/>
        <a:p>
          <a:endParaRPr lang="es-ES"/>
        </a:p>
      </dgm:t>
    </dgm:pt>
    <dgm:pt modelId="{95285D3F-44E7-CF43-AFA5-B399D0887AD6}" type="sibTrans" cxnId="{616491D4-93D0-514F-B3BD-A9561207F44D}">
      <dgm:prSet/>
      <dgm:spPr/>
      <dgm:t>
        <a:bodyPr/>
        <a:lstStyle/>
        <a:p>
          <a:endParaRPr lang="es-ES"/>
        </a:p>
      </dgm:t>
    </dgm:pt>
    <dgm:pt modelId="{BADBC772-4DE8-2944-B32B-4F79BA2E9C99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/>
            <a:t>CONSUMO DE RIESGO</a:t>
          </a:r>
          <a:endParaRPr lang="es-ES" dirty="0"/>
        </a:p>
      </dgm:t>
    </dgm:pt>
    <dgm:pt modelId="{1398F043-2FBD-EF4E-92B6-4AB3756EAE10}" type="parTrans" cxnId="{60F37DEB-1C4D-C044-95B6-B0B09FCFD275}">
      <dgm:prSet/>
      <dgm:spPr/>
      <dgm:t>
        <a:bodyPr/>
        <a:lstStyle/>
        <a:p>
          <a:endParaRPr lang="es-ES"/>
        </a:p>
      </dgm:t>
    </dgm:pt>
    <dgm:pt modelId="{AE64D2B0-2FA1-BA46-91E4-83F4DB372CD0}" type="sibTrans" cxnId="{60F37DEB-1C4D-C044-95B6-B0B09FCFD275}">
      <dgm:prSet/>
      <dgm:spPr/>
      <dgm:t>
        <a:bodyPr/>
        <a:lstStyle/>
        <a:p>
          <a:endParaRPr lang="es-ES"/>
        </a:p>
      </dgm:t>
    </dgm:pt>
    <dgm:pt modelId="{82692880-083D-B04F-BEE2-7EC28E861E78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29C44FEB-6747-7743-9419-21F3AB542AE4}" type="parTrans" cxnId="{B0624FED-E39D-C348-9F5D-1F2A224CAAC6}">
      <dgm:prSet/>
      <dgm:spPr/>
      <dgm:t>
        <a:bodyPr/>
        <a:lstStyle/>
        <a:p>
          <a:endParaRPr lang="es-ES"/>
        </a:p>
      </dgm:t>
    </dgm:pt>
    <dgm:pt modelId="{99DA8847-EF50-9343-A02C-DF8C212DBCFF}" type="sibTrans" cxnId="{B0624FED-E39D-C348-9F5D-1F2A224CAAC6}">
      <dgm:prSet/>
      <dgm:spPr/>
      <dgm:t>
        <a:bodyPr/>
        <a:lstStyle/>
        <a:p>
          <a:endParaRPr lang="es-ES"/>
        </a:p>
      </dgm:t>
    </dgm:pt>
    <dgm:pt modelId="{0A9D5F28-44CD-0844-8A6C-B8F3F9BC9F65}" type="pres">
      <dgm:prSet presAssocID="{7A0210D2-C5F0-7F4B-BFFE-4BAF512805E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85C3395-D932-A444-B901-2D44C1921B4A}" type="pres">
      <dgm:prSet presAssocID="{F4230A58-4986-4646-BB9A-E46975638B0B}" presName="composite" presStyleCnt="0"/>
      <dgm:spPr/>
    </dgm:pt>
    <dgm:pt modelId="{8FEAA992-AE17-9649-B74A-70B5D34AC4C9}" type="pres">
      <dgm:prSet presAssocID="{F4230A58-4986-4646-BB9A-E46975638B0B}" presName="BackAccent" presStyleLbl="bgShp" presStyleIdx="0" presStyleCnt="3"/>
      <dgm:spPr/>
    </dgm:pt>
    <dgm:pt modelId="{241431E3-E493-DE48-8291-27FA6256D6A6}" type="pres">
      <dgm:prSet presAssocID="{F4230A58-4986-4646-BB9A-E46975638B0B}" presName="Accent" presStyleLbl="alignNode1" presStyleIdx="0" presStyleCnt="3" custFlipVert="1" custScaleY="8979"/>
      <dgm:spPr/>
    </dgm:pt>
    <dgm:pt modelId="{AB2E9AEC-A021-A04C-B2AC-CFE5B8F1091D}" type="pres">
      <dgm:prSet presAssocID="{F4230A58-4986-4646-BB9A-E46975638B0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E3A16B-E56D-BF4F-AAB3-5D0A1CA9FF5F}" type="pres">
      <dgm:prSet presAssocID="{F4230A58-4986-4646-BB9A-E46975638B0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76EA7-5005-6043-BCE1-72A6F47D4503}" type="pres">
      <dgm:prSet presAssocID="{A814F0D6-0D53-4C4C-928A-9335F0EF9D1A}" presName="sibTrans" presStyleCnt="0"/>
      <dgm:spPr/>
    </dgm:pt>
    <dgm:pt modelId="{86B596DA-189B-1749-B9B4-6CC13B41B17E}" type="pres">
      <dgm:prSet presAssocID="{31EA019E-F10B-A54E-B5E8-CA4968007F09}" presName="composite" presStyleCnt="0"/>
      <dgm:spPr/>
    </dgm:pt>
    <dgm:pt modelId="{31A79A99-4EC8-F84A-BDB0-8F0CF88A5B00}" type="pres">
      <dgm:prSet presAssocID="{31EA019E-F10B-A54E-B5E8-CA4968007F09}" presName="BackAccent" presStyleLbl="bgShp" presStyleIdx="1" presStyleCnt="3"/>
      <dgm:spPr/>
    </dgm:pt>
    <dgm:pt modelId="{B9BDFC1C-3345-154D-9EC5-8946BABF6947}" type="pres">
      <dgm:prSet presAssocID="{31EA019E-F10B-A54E-B5E8-CA4968007F09}" presName="Accent" presStyleLbl="alignNode1" presStyleIdx="1" presStyleCnt="3"/>
      <dgm:spPr/>
    </dgm:pt>
    <dgm:pt modelId="{0BA5CB85-1500-F242-9D50-122EF297C128}" type="pres">
      <dgm:prSet presAssocID="{31EA019E-F10B-A54E-B5E8-CA4968007F0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44B89-60D9-264E-84F9-08B8F847ADC5}" type="pres">
      <dgm:prSet presAssocID="{31EA019E-F10B-A54E-B5E8-CA4968007F09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3F258-6FEA-E04E-9EFD-11AB86D6C0EE}" type="pres">
      <dgm:prSet presAssocID="{92512B78-D35B-3043-A807-67E66D00C2B6}" presName="sibTrans" presStyleCnt="0"/>
      <dgm:spPr/>
    </dgm:pt>
    <dgm:pt modelId="{C87BCFC7-7708-7944-8F22-55C2C4EE5663}" type="pres">
      <dgm:prSet presAssocID="{BADBC772-4DE8-2944-B32B-4F79BA2E9C99}" presName="composite" presStyleCnt="0"/>
      <dgm:spPr/>
    </dgm:pt>
    <dgm:pt modelId="{B004FC83-549E-9A49-9767-D7F7035C0769}" type="pres">
      <dgm:prSet presAssocID="{BADBC772-4DE8-2944-B32B-4F79BA2E9C99}" presName="BackAccent" presStyleLbl="bgShp" presStyleIdx="2" presStyleCnt="3"/>
      <dgm:spPr/>
    </dgm:pt>
    <dgm:pt modelId="{7E22D9D7-9930-CC4A-935A-FC6B2176F931}" type="pres">
      <dgm:prSet presAssocID="{BADBC772-4DE8-2944-B32B-4F79BA2E9C99}" presName="Accent" presStyleLbl="alignNode1" presStyleIdx="2" presStyleCnt="3"/>
      <dgm:spPr/>
    </dgm:pt>
    <dgm:pt modelId="{E4F2891D-E2DF-EC4A-92A9-8E49CD4C538F}" type="pres">
      <dgm:prSet presAssocID="{BADBC772-4DE8-2944-B32B-4F79BA2E9C9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06894-2061-B34B-A5FF-87D4F428A365}" type="pres">
      <dgm:prSet presAssocID="{BADBC772-4DE8-2944-B32B-4F79BA2E9C9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EF2CB8-9D89-5345-8D80-4AA3019CB12F}" type="presOf" srcId="{31EA019E-F10B-A54E-B5E8-CA4968007F09}" destId="{0EE44B89-60D9-264E-84F9-08B8F847ADC5}" srcOrd="0" destOrd="0" presId="urn:microsoft.com/office/officeart/2008/layout/IncreasingCircleProcess"/>
    <dgm:cxn modelId="{E6D24ACB-83F1-BE40-A998-1AF5851841F5}" srcId="{7A0210D2-C5F0-7F4B-BFFE-4BAF512805EE}" destId="{31EA019E-F10B-A54E-B5E8-CA4968007F09}" srcOrd="1" destOrd="0" parTransId="{3D9D6126-FEFD-064E-80BB-4C990EA87307}" sibTransId="{92512B78-D35B-3043-A807-67E66D00C2B6}"/>
    <dgm:cxn modelId="{360B61F0-E914-C04B-9BCF-BBF9C8BA5A10}" srcId="{7A0210D2-C5F0-7F4B-BFFE-4BAF512805EE}" destId="{F4230A58-4986-4646-BB9A-E46975638B0B}" srcOrd="0" destOrd="0" parTransId="{6C23E620-D6DB-BB4C-A3D6-3C0535058906}" sibTransId="{A814F0D6-0D53-4C4C-928A-9335F0EF9D1A}"/>
    <dgm:cxn modelId="{6F236863-9A2C-A64E-8D33-CDB4C74D19B1}" type="presOf" srcId="{82692880-083D-B04F-BEE2-7EC28E861E78}" destId="{E4F2891D-E2DF-EC4A-92A9-8E49CD4C538F}" srcOrd="0" destOrd="0" presId="urn:microsoft.com/office/officeart/2008/layout/IncreasingCircleProcess"/>
    <dgm:cxn modelId="{3B662DC9-F7DF-514B-9E36-109896AB6970}" type="presOf" srcId="{BADBC772-4DE8-2944-B32B-4F79BA2E9C99}" destId="{AF106894-2061-B34B-A5FF-87D4F428A365}" srcOrd="0" destOrd="0" presId="urn:microsoft.com/office/officeart/2008/layout/IncreasingCircleProcess"/>
    <dgm:cxn modelId="{B0624FED-E39D-C348-9F5D-1F2A224CAAC6}" srcId="{BADBC772-4DE8-2944-B32B-4F79BA2E9C99}" destId="{82692880-083D-B04F-BEE2-7EC28E861E78}" srcOrd="0" destOrd="0" parTransId="{29C44FEB-6747-7743-9419-21F3AB542AE4}" sibTransId="{99DA8847-EF50-9343-A02C-DF8C212DBCFF}"/>
    <dgm:cxn modelId="{60F37DEB-1C4D-C044-95B6-B0B09FCFD275}" srcId="{7A0210D2-C5F0-7F4B-BFFE-4BAF512805EE}" destId="{BADBC772-4DE8-2944-B32B-4F79BA2E9C99}" srcOrd="2" destOrd="0" parTransId="{1398F043-2FBD-EF4E-92B6-4AB3756EAE10}" sibTransId="{AE64D2B0-2FA1-BA46-91E4-83F4DB372CD0}"/>
    <dgm:cxn modelId="{45A88B03-439A-F347-BC2D-797B1FFD6DD2}" type="presOf" srcId="{7A0210D2-C5F0-7F4B-BFFE-4BAF512805EE}" destId="{0A9D5F28-44CD-0844-8A6C-B8F3F9BC9F65}" srcOrd="0" destOrd="0" presId="urn:microsoft.com/office/officeart/2008/layout/IncreasingCircleProcess"/>
    <dgm:cxn modelId="{616491D4-93D0-514F-B3BD-A9561207F44D}" srcId="{31EA019E-F10B-A54E-B5E8-CA4968007F09}" destId="{B9D1BDAD-2622-0745-AD69-E008C0A36B49}" srcOrd="0" destOrd="0" parTransId="{27932AD4-18A1-0145-B0AA-18D1100457C4}" sibTransId="{95285D3F-44E7-CF43-AFA5-B399D0887AD6}"/>
    <dgm:cxn modelId="{2806D8EA-467E-7848-9617-A8E90369C65C}" type="presOf" srcId="{FF6EC2AA-1EA6-0542-9C51-0ADBF17DBC9A}" destId="{AB2E9AEC-A021-A04C-B2AC-CFE5B8F1091D}" srcOrd="0" destOrd="0" presId="urn:microsoft.com/office/officeart/2008/layout/IncreasingCircleProcess"/>
    <dgm:cxn modelId="{8092B4DF-3310-6F4E-A014-67CA462A2B83}" srcId="{F4230A58-4986-4646-BB9A-E46975638B0B}" destId="{FF6EC2AA-1EA6-0542-9C51-0ADBF17DBC9A}" srcOrd="0" destOrd="0" parTransId="{FB192259-96BB-6644-8EE8-729309474818}" sibTransId="{3862AF24-FBA8-434B-A74D-8DF061F348EE}"/>
    <dgm:cxn modelId="{8E1E28DF-1A9C-964C-8457-DE29A40D8445}" type="presOf" srcId="{B9D1BDAD-2622-0745-AD69-E008C0A36B49}" destId="{0BA5CB85-1500-F242-9D50-122EF297C128}" srcOrd="0" destOrd="0" presId="urn:microsoft.com/office/officeart/2008/layout/IncreasingCircleProcess"/>
    <dgm:cxn modelId="{249A6C8A-097C-1741-A3E6-CE4B94D37355}" type="presOf" srcId="{F4230A58-4986-4646-BB9A-E46975638B0B}" destId="{F4E3A16B-E56D-BF4F-AAB3-5D0A1CA9FF5F}" srcOrd="0" destOrd="0" presId="urn:microsoft.com/office/officeart/2008/layout/IncreasingCircleProcess"/>
    <dgm:cxn modelId="{790EAD6C-4273-9F4C-BB99-0023C2A2DCC4}" type="presParOf" srcId="{0A9D5F28-44CD-0844-8A6C-B8F3F9BC9F65}" destId="{A85C3395-D932-A444-B901-2D44C1921B4A}" srcOrd="0" destOrd="0" presId="urn:microsoft.com/office/officeart/2008/layout/IncreasingCircleProcess"/>
    <dgm:cxn modelId="{56F49172-3F0F-9C4D-A14E-7BA0FEBE0710}" type="presParOf" srcId="{A85C3395-D932-A444-B901-2D44C1921B4A}" destId="{8FEAA992-AE17-9649-B74A-70B5D34AC4C9}" srcOrd="0" destOrd="0" presId="urn:microsoft.com/office/officeart/2008/layout/IncreasingCircleProcess"/>
    <dgm:cxn modelId="{A2AC91DB-3480-4A47-976D-6BD2CE1B9E5D}" type="presParOf" srcId="{A85C3395-D932-A444-B901-2D44C1921B4A}" destId="{241431E3-E493-DE48-8291-27FA6256D6A6}" srcOrd="1" destOrd="0" presId="urn:microsoft.com/office/officeart/2008/layout/IncreasingCircleProcess"/>
    <dgm:cxn modelId="{B66E58EC-E960-9F4D-9A98-4CA83F02FEA6}" type="presParOf" srcId="{A85C3395-D932-A444-B901-2D44C1921B4A}" destId="{AB2E9AEC-A021-A04C-B2AC-CFE5B8F1091D}" srcOrd="2" destOrd="0" presId="urn:microsoft.com/office/officeart/2008/layout/IncreasingCircleProcess"/>
    <dgm:cxn modelId="{284C575B-1480-3248-9C82-D60ABEED9516}" type="presParOf" srcId="{A85C3395-D932-A444-B901-2D44C1921B4A}" destId="{F4E3A16B-E56D-BF4F-AAB3-5D0A1CA9FF5F}" srcOrd="3" destOrd="0" presId="urn:microsoft.com/office/officeart/2008/layout/IncreasingCircleProcess"/>
    <dgm:cxn modelId="{92B6C70E-8ED9-2F40-94B1-E939BD446FB5}" type="presParOf" srcId="{0A9D5F28-44CD-0844-8A6C-B8F3F9BC9F65}" destId="{75376EA7-5005-6043-BCE1-72A6F47D4503}" srcOrd="1" destOrd="0" presId="urn:microsoft.com/office/officeart/2008/layout/IncreasingCircleProcess"/>
    <dgm:cxn modelId="{5903054E-124E-5145-9BCF-C3DC918FF679}" type="presParOf" srcId="{0A9D5F28-44CD-0844-8A6C-B8F3F9BC9F65}" destId="{86B596DA-189B-1749-B9B4-6CC13B41B17E}" srcOrd="2" destOrd="0" presId="urn:microsoft.com/office/officeart/2008/layout/IncreasingCircleProcess"/>
    <dgm:cxn modelId="{4C489B05-F6F8-A347-96DA-BA679C844D49}" type="presParOf" srcId="{86B596DA-189B-1749-B9B4-6CC13B41B17E}" destId="{31A79A99-4EC8-F84A-BDB0-8F0CF88A5B00}" srcOrd="0" destOrd="0" presId="urn:microsoft.com/office/officeart/2008/layout/IncreasingCircleProcess"/>
    <dgm:cxn modelId="{255A0376-8699-9E44-910F-3ACCDEBE6489}" type="presParOf" srcId="{86B596DA-189B-1749-B9B4-6CC13B41B17E}" destId="{B9BDFC1C-3345-154D-9EC5-8946BABF6947}" srcOrd="1" destOrd="0" presId="urn:microsoft.com/office/officeart/2008/layout/IncreasingCircleProcess"/>
    <dgm:cxn modelId="{1AF20280-E2EE-6C4F-8F52-3914353B1140}" type="presParOf" srcId="{86B596DA-189B-1749-B9B4-6CC13B41B17E}" destId="{0BA5CB85-1500-F242-9D50-122EF297C128}" srcOrd="2" destOrd="0" presId="urn:microsoft.com/office/officeart/2008/layout/IncreasingCircleProcess"/>
    <dgm:cxn modelId="{94F0488F-7DB7-6C4F-84F1-DE025ABD4E5F}" type="presParOf" srcId="{86B596DA-189B-1749-B9B4-6CC13B41B17E}" destId="{0EE44B89-60D9-264E-84F9-08B8F847ADC5}" srcOrd="3" destOrd="0" presId="urn:microsoft.com/office/officeart/2008/layout/IncreasingCircleProcess"/>
    <dgm:cxn modelId="{B771CE26-50E0-FE4F-A30E-8A7739221AD8}" type="presParOf" srcId="{0A9D5F28-44CD-0844-8A6C-B8F3F9BC9F65}" destId="{A413F258-6FEA-E04E-9EFD-11AB86D6C0EE}" srcOrd="3" destOrd="0" presId="urn:microsoft.com/office/officeart/2008/layout/IncreasingCircleProcess"/>
    <dgm:cxn modelId="{A708AD61-83BE-914A-A828-2F6B28461D43}" type="presParOf" srcId="{0A9D5F28-44CD-0844-8A6C-B8F3F9BC9F65}" destId="{C87BCFC7-7708-7944-8F22-55C2C4EE5663}" srcOrd="4" destOrd="0" presId="urn:microsoft.com/office/officeart/2008/layout/IncreasingCircleProcess"/>
    <dgm:cxn modelId="{45C51199-A59A-E04E-A831-3539D55BCF7D}" type="presParOf" srcId="{C87BCFC7-7708-7944-8F22-55C2C4EE5663}" destId="{B004FC83-549E-9A49-9767-D7F7035C0769}" srcOrd="0" destOrd="0" presId="urn:microsoft.com/office/officeart/2008/layout/IncreasingCircleProcess"/>
    <dgm:cxn modelId="{9CA22393-ED74-8744-9007-781E87B8F0F1}" type="presParOf" srcId="{C87BCFC7-7708-7944-8F22-55C2C4EE5663}" destId="{7E22D9D7-9930-CC4A-935A-FC6B2176F931}" srcOrd="1" destOrd="0" presId="urn:microsoft.com/office/officeart/2008/layout/IncreasingCircleProcess"/>
    <dgm:cxn modelId="{F242D764-C9DE-174E-88B2-6B30EF32B19D}" type="presParOf" srcId="{C87BCFC7-7708-7944-8F22-55C2C4EE5663}" destId="{E4F2891D-E2DF-EC4A-92A9-8E49CD4C538F}" srcOrd="2" destOrd="0" presId="urn:microsoft.com/office/officeart/2008/layout/IncreasingCircleProcess"/>
    <dgm:cxn modelId="{7D2330D7-AA83-944E-8D1E-655592860CA6}" type="presParOf" srcId="{C87BCFC7-7708-7944-8F22-55C2C4EE5663}" destId="{AF106894-2061-B34B-A5FF-87D4F428A36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0210D2-C5F0-7F4B-BFFE-4BAF512805EE}" type="doc">
      <dgm:prSet loTypeId="urn:microsoft.com/office/officeart/2008/layout/IncreasingCircleProcess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4230A58-4986-4646-BB9A-E46975638B0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alpha val="15000"/>
          </a:schemeClr>
        </a:solidFill>
      </dgm:spPr>
      <dgm:t>
        <a:bodyPr/>
        <a:lstStyle/>
        <a:p>
          <a:r>
            <a:rPr lang="es-ES" dirty="0" smtClean="0"/>
            <a:t>ABSTEMIO</a:t>
          </a:r>
          <a:endParaRPr lang="es-ES" dirty="0"/>
        </a:p>
      </dgm:t>
    </dgm:pt>
    <dgm:pt modelId="{6C23E620-D6DB-BB4C-A3D6-3C0535058906}" type="parTrans" cxnId="{360B61F0-E914-C04B-9BCF-BBF9C8BA5A10}">
      <dgm:prSet/>
      <dgm:spPr/>
      <dgm:t>
        <a:bodyPr/>
        <a:lstStyle/>
        <a:p>
          <a:endParaRPr lang="es-ES"/>
        </a:p>
      </dgm:t>
    </dgm:pt>
    <dgm:pt modelId="{A814F0D6-0D53-4C4C-928A-9335F0EF9D1A}" type="sibTrans" cxnId="{360B61F0-E914-C04B-9BCF-BBF9C8BA5A10}">
      <dgm:prSet/>
      <dgm:spPr/>
      <dgm:t>
        <a:bodyPr/>
        <a:lstStyle/>
        <a:p>
          <a:endParaRPr lang="es-ES"/>
        </a:p>
      </dgm:t>
    </dgm:pt>
    <dgm:pt modelId="{FF6EC2AA-1EA6-0542-9C51-0ADBF17DBC9A}">
      <dgm:prSet phldrT="[Texto]"/>
      <dgm:spPr/>
      <dgm:t>
        <a:bodyPr/>
        <a:lstStyle/>
        <a:p>
          <a:endParaRPr lang="es-ES" dirty="0"/>
        </a:p>
      </dgm:t>
    </dgm:pt>
    <dgm:pt modelId="{FB192259-96BB-6644-8EE8-729309474818}" type="parTrans" cxnId="{8092B4DF-3310-6F4E-A014-67CA462A2B83}">
      <dgm:prSet/>
      <dgm:spPr/>
      <dgm:t>
        <a:bodyPr/>
        <a:lstStyle/>
        <a:p>
          <a:endParaRPr lang="es-ES"/>
        </a:p>
      </dgm:t>
    </dgm:pt>
    <dgm:pt modelId="{3862AF24-FBA8-434B-A74D-8DF061F348EE}" type="sibTrans" cxnId="{8092B4DF-3310-6F4E-A014-67CA462A2B83}">
      <dgm:prSet/>
      <dgm:spPr/>
      <dgm:t>
        <a:bodyPr/>
        <a:lstStyle/>
        <a:p>
          <a:endParaRPr lang="es-ES"/>
        </a:p>
      </dgm:t>
    </dgm:pt>
    <dgm:pt modelId="{31EA019E-F10B-A54E-B5E8-CA4968007F09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CONSUMO DE BAJO RIESGO</a:t>
          </a:r>
          <a:endParaRPr lang="es-ES" dirty="0"/>
        </a:p>
      </dgm:t>
    </dgm:pt>
    <dgm:pt modelId="{3D9D6126-FEFD-064E-80BB-4C990EA87307}" type="parTrans" cxnId="{E6D24ACB-83F1-BE40-A998-1AF5851841F5}">
      <dgm:prSet/>
      <dgm:spPr/>
      <dgm:t>
        <a:bodyPr/>
        <a:lstStyle/>
        <a:p>
          <a:endParaRPr lang="es-ES"/>
        </a:p>
      </dgm:t>
    </dgm:pt>
    <dgm:pt modelId="{92512B78-D35B-3043-A807-67E66D00C2B6}" type="sibTrans" cxnId="{E6D24ACB-83F1-BE40-A998-1AF5851841F5}">
      <dgm:prSet/>
      <dgm:spPr/>
      <dgm:t>
        <a:bodyPr/>
        <a:lstStyle/>
        <a:p>
          <a:endParaRPr lang="es-ES"/>
        </a:p>
      </dgm:t>
    </dgm:pt>
    <dgm:pt modelId="{B9D1BDAD-2622-0745-AD69-E008C0A36B49}">
      <dgm:prSet phldrT="[Texto]"/>
      <dgm:spPr/>
      <dgm:t>
        <a:bodyPr/>
        <a:lstStyle/>
        <a:p>
          <a:endParaRPr lang="es-ES" dirty="0" smtClean="0"/>
        </a:p>
        <a:p>
          <a:endParaRPr lang="es-ES" dirty="0" smtClean="0"/>
        </a:p>
        <a:p>
          <a:endParaRPr lang="es-ES" dirty="0"/>
        </a:p>
      </dgm:t>
    </dgm:pt>
    <dgm:pt modelId="{27932AD4-18A1-0145-B0AA-18D1100457C4}" type="parTrans" cxnId="{616491D4-93D0-514F-B3BD-A9561207F44D}">
      <dgm:prSet/>
      <dgm:spPr/>
      <dgm:t>
        <a:bodyPr/>
        <a:lstStyle/>
        <a:p>
          <a:endParaRPr lang="es-ES"/>
        </a:p>
      </dgm:t>
    </dgm:pt>
    <dgm:pt modelId="{95285D3F-44E7-CF43-AFA5-B399D0887AD6}" type="sibTrans" cxnId="{616491D4-93D0-514F-B3BD-A9561207F44D}">
      <dgm:prSet/>
      <dgm:spPr/>
      <dgm:t>
        <a:bodyPr/>
        <a:lstStyle/>
        <a:p>
          <a:endParaRPr lang="es-ES"/>
        </a:p>
      </dgm:t>
    </dgm:pt>
    <dgm:pt modelId="{BADBC772-4DE8-2944-B32B-4F79BA2E9C99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 smtClean="0"/>
            <a:t>CONSUMO DE RIESGO</a:t>
          </a:r>
          <a:endParaRPr lang="es-ES" dirty="0"/>
        </a:p>
      </dgm:t>
    </dgm:pt>
    <dgm:pt modelId="{1398F043-2FBD-EF4E-92B6-4AB3756EAE10}" type="parTrans" cxnId="{60F37DEB-1C4D-C044-95B6-B0B09FCFD275}">
      <dgm:prSet/>
      <dgm:spPr/>
      <dgm:t>
        <a:bodyPr/>
        <a:lstStyle/>
        <a:p>
          <a:endParaRPr lang="es-ES"/>
        </a:p>
      </dgm:t>
    </dgm:pt>
    <dgm:pt modelId="{AE64D2B0-2FA1-BA46-91E4-83F4DB372CD0}" type="sibTrans" cxnId="{60F37DEB-1C4D-C044-95B6-B0B09FCFD275}">
      <dgm:prSet/>
      <dgm:spPr/>
      <dgm:t>
        <a:bodyPr/>
        <a:lstStyle/>
        <a:p>
          <a:endParaRPr lang="es-ES"/>
        </a:p>
      </dgm:t>
    </dgm:pt>
    <dgm:pt modelId="{82692880-083D-B04F-BEE2-7EC28E861E78}">
      <dgm:prSet phldrT="[Texto]"/>
      <dgm:spPr/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29C44FEB-6747-7743-9419-21F3AB542AE4}" type="parTrans" cxnId="{B0624FED-E39D-C348-9F5D-1F2A224CAAC6}">
      <dgm:prSet/>
      <dgm:spPr/>
      <dgm:t>
        <a:bodyPr/>
        <a:lstStyle/>
        <a:p>
          <a:endParaRPr lang="es-ES"/>
        </a:p>
      </dgm:t>
    </dgm:pt>
    <dgm:pt modelId="{99DA8847-EF50-9343-A02C-DF8C212DBCFF}" type="sibTrans" cxnId="{B0624FED-E39D-C348-9F5D-1F2A224CAAC6}">
      <dgm:prSet/>
      <dgm:spPr/>
      <dgm:t>
        <a:bodyPr/>
        <a:lstStyle/>
        <a:p>
          <a:endParaRPr lang="es-ES"/>
        </a:p>
      </dgm:t>
    </dgm:pt>
    <dgm:pt modelId="{0A9D5F28-44CD-0844-8A6C-B8F3F9BC9F65}" type="pres">
      <dgm:prSet presAssocID="{7A0210D2-C5F0-7F4B-BFFE-4BAF512805E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85C3395-D932-A444-B901-2D44C1921B4A}" type="pres">
      <dgm:prSet presAssocID="{F4230A58-4986-4646-BB9A-E46975638B0B}" presName="composite" presStyleCnt="0"/>
      <dgm:spPr/>
    </dgm:pt>
    <dgm:pt modelId="{8FEAA992-AE17-9649-B74A-70B5D34AC4C9}" type="pres">
      <dgm:prSet presAssocID="{F4230A58-4986-4646-BB9A-E46975638B0B}" presName="BackAccent" presStyleLbl="bgShp" presStyleIdx="0" presStyleCnt="3"/>
      <dgm:spPr/>
    </dgm:pt>
    <dgm:pt modelId="{241431E3-E493-DE48-8291-27FA6256D6A6}" type="pres">
      <dgm:prSet presAssocID="{F4230A58-4986-4646-BB9A-E46975638B0B}" presName="Accent" presStyleLbl="alignNode1" presStyleIdx="0" presStyleCnt="3" custFlipVert="1" custScaleY="8979"/>
      <dgm:spPr/>
    </dgm:pt>
    <dgm:pt modelId="{AB2E9AEC-A021-A04C-B2AC-CFE5B8F1091D}" type="pres">
      <dgm:prSet presAssocID="{F4230A58-4986-4646-BB9A-E46975638B0B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E3A16B-E56D-BF4F-AAB3-5D0A1CA9FF5F}" type="pres">
      <dgm:prSet presAssocID="{F4230A58-4986-4646-BB9A-E46975638B0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76EA7-5005-6043-BCE1-72A6F47D4503}" type="pres">
      <dgm:prSet presAssocID="{A814F0D6-0D53-4C4C-928A-9335F0EF9D1A}" presName="sibTrans" presStyleCnt="0"/>
      <dgm:spPr/>
    </dgm:pt>
    <dgm:pt modelId="{86B596DA-189B-1749-B9B4-6CC13B41B17E}" type="pres">
      <dgm:prSet presAssocID="{31EA019E-F10B-A54E-B5E8-CA4968007F09}" presName="composite" presStyleCnt="0"/>
      <dgm:spPr/>
    </dgm:pt>
    <dgm:pt modelId="{31A79A99-4EC8-F84A-BDB0-8F0CF88A5B00}" type="pres">
      <dgm:prSet presAssocID="{31EA019E-F10B-A54E-B5E8-CA4968007F09}" presName="BackAccent" presStyleLbl="bgShp" presStyleIdx="1" presStyleCnt="3"/>
      <dgm:spPr/>
    </dgm:pt>
    <dgm:pt modelId="{B9BDFC1C-3345-154D-9EC5-8946BABF6947}" type="pres">
      <dgm:prSet presAssocID="{31EA019E-F10B-A54E-B5E8-CA4968007F09}" presName="Accent" presStyleLbl="alignNode1" presStyleIdx="1" presStyleCnt="3"/>
      <dgm:spPr/>
    </dgm:pt>
    <dgm:pt modelId="{0BA5CB85-1500-F242-9D50-122EF297C128}" type="pres">
      <dgm:prSet presAssocID="{31EA019E-F10B-A54E-B5E8-CA4968007F09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44B89-60D9-264E-84F9-08B8F847ADC5}" type="pres">
      <dgm:prSet presAssocID="{31EA019E-F10B-A54E-B5E8-CA4968007F09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3F258-6FEA-E04E-9EFD-11AB86D6C0EE}" type="pres">
      <dgm:prSet presAssocID="{92512B78-D35B-3043-A807-67E66D00C2B6}" presName="sibTrans" presStyleCnt="0"/>
      <dgm:spPr/>
    </dgm:pt>
    <dgm:pt modelId="{C87BCFC7-7708-7944-8F22-55C2C4EE5663}" type="pres">
      <dgm:prSet presAssocID="{BADBC772-4DE8-2944-B32B-4F79BA2E9C99}" presName="composite" presStyleCnt="0"/>
      <dgm:spPr/>
    </dgm:pt>
    <dgm:pt modelId="{B004FC83-549E-9A49-9767-D7F7035C0769}" type="pres">
      <dgm:prSet presAssocID="{BADBC772-4DE8-2944-B32B-4F79BA2E9C99}" presName="BackAccent" presStyleLbl="bgShp" presStyleIdx="2" presStyleCnt="3"/>
      <dgm:spPr/>
    </dgm:pt>
    <dgm:pt modelId="{7E22D9D7-9930-CC4A-935A-FC6B2176F931}" type="pres">
      <dgm:prSet presAssocID="{BADBC772-4DE8-2944-B32B-4F79BA2E9C99}" presName="Accent" presStyleLbl="alignNode1" presStyleIdx="2" presStyleCnt="3"/>
      <dgm:spPr/>
    </dgm:pt>
    <dgm:pt modelId="{E4F2891D-E2DF-EC4A-92A9-8E49CD4C538F}" type="pres">
      <dgm:prSet presAssocID="{BADBC772-4DE8-2944-B32B-4F79BA2E9C9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06894-2061-B34B-A5FF-87D4F428A365}" type="pres">
      <dgm:prSet presAssocID="{BADBC772-4DE8-2944-B32B-4F79BA2E9C9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D24ACB-83F1-BE40-A998-1AF5851841F5}" srcId="{7A0210D2-C5F0-7F4B-BFFE-4BAF512805EE}" destId="{31EA019E-F10B-A54E-B5E8-CA4968007F09}" srcOrd="1" destOrd="0" parTransId="{3D9D6126-FEFD-064E-80BB-4C990EA87307}" sibTransId="{92512B78-D35B-3043-A807-67E66D00C2B6}"/>
    <dgm:cxn modelId="{360B61F0-E914-C04B-9BCF-BBF9C8BA5A10}" srcId="{7A0210D2-C5F0-7F4B-BFFE-4BAF512805EE}" destId="{F4230A58-4986-4646-BB9A-E46975638B0B}" srcOrd="0" destOrd="0" parTransId="{6C23E620-D6DB-BB4C-A3D6-3C0535058906}" sibTransId="{A814F0D6-0D53-4C4C-928A-9335F0EF9D1A}"/>
    <dgm:cxn modelId="{9B6B592E-99F1-A64E-9E37-132411FD4688}" type="presOf" srcId="{BADBC772-4DE8-2944-B32B-4F79BA2E9C99}" destId="{AF106894-2061-B34B-A5FF-87D4F428A365}" srcOrd="0" destOrd="0" presId="urn:microsoft.com/office/officeart/2008/layout/IncreasingCircleProcess"/>
    <dgm:cxn modelId="{1BC80BDA-D8B3-1E48-9761-8509E237589B}" type="presOf" srcId="{B9D1BDAD-2622-0745-AD69-E008C0A36B49}" destId="{0BA5CB85-1500-F242-9D50-122EF297C128}" srcOrd="0" destOrd="0" presId="urn:microsoft.com/office/officeart/2008/layout/IncreasingCircleProcess"/>
    <dgm:cxn modelId="{B0624FED-E39D-C348-9F5D-1F2A224CAAC6}" srcId="{BADBC772-4DE8-2944-B32B-4F79BA2E9C99}" destId="{82692880-083D-B04F-BEE2-7EC28E861E78}" srcOrd="0" destOrd="0" parTransId="{29C44FEB-6747-7743-9419-21F3AB542AE4}" sibTransId="{99DA8847-EF50-9343-A02C-DF8C212DBCFF}"/>
    <dgm:cxn modelId="{C5DFA651-E52B-FE4A-BA3C-D0BCD750C70C}" type="presOf" srcId="{7A0210D2-C5F0-7F4B-BFFE-4BAF512805EE}" destId="{0A9D5F28-44CD-0844-8A6C-B8F3F9BC9F65}" srcOrd="0" destOrd="0" presId="urn:microsoft.com/office/officeart/2008/layout/IncreasingCircleProcess"/>
    <dgm:cxn modelId="{58BE1125-E4E8-A248-BA6D-202BC6F453B1}" type="presOf" srcId="{82692880-083D-B04F-BEE2-7EC28E861E78}" destId="{E4F2891D-E2DF-EC4A-92A9-8E49CD4C538F}" srcOrd="0" destOrd="0" presId="urn:microsoft.com/office/officeart/2008/layout/IncreasingCircleProcess"/>
    <dgm:cxn modelId="{60F37DEB-1C4D-C044-95B6-B0B09FCFD275}" srcId="{7A0210D2-C5F0-7F4B-BFFE-4BAF512805EE}" destId="{BADBC772-4DE8-2944-B32B-4F79BA2E9C99}" srcOrd="2" destOrd="0" parTransId="{1398F043-2FBD-EF4E-92B6-4AB3756EAE10}" sibTransId="{AE64D2B0-2FA1-BA46-91E4-83F4DB372CD0}"/>
    <dgm:cxn modelId="{616491D4-93D0-514F-B3BD-A9561207F44D}" srcId="{31EA019E-F10B-A54E-B5E8-CA4968007F09}" destId="{B9D1BDAD-2622-0745-AD69-E008C0A36B49}" srcOrd="0" destOrd="0" parTransId="{27932AD4-18A1-0145-B0AA-18D1100457C4}" sibTransId="{95285D3F-44E7-CF43-AFA5-B399D0887AD6}"/>
    <dgm:cxn modelId="{88756775-432F-FB44-B988-4E6EFBB7E2DE}" type="presOf" srcId="{F4230A58-4986-4646-BB9A-E46975638B0B}" destId="{F4E3A16B-E56D-BF4F-AAB3-5D0A1CA9FF5F}" srcOrd="0" destOrd="0" presId="urn:microsoft.com/office/officeart/2008/layout/IncreasingCircleProcess"/>
    <dgm:cxn modelId="{9BEDA429-4526-3641-9B77-299199B69D62}" type="presOf" srcId="{31EA019E-F10B-A54E-B5E8-CA4968007F09}" destId="{0EE44B89-60D9-264E-84F9-08B8F847ADC5}" srcOrd="0" destOrd="0" presId="urn:microsoft.com/office/officeart/2008/layout/IncreasingCircleProcess"/>
    <dgm:cxn modelId="{8092B4DF-3310-6F4E-A014-67CA462A2B83}" srcId="{F4230A58-4986-4646-BB9A-E46975638B0B}" destId="{FF6EC2AA-1EA6-0542-9C51-0ADBF17DBC9A}" srcOrd="0" destOrd="0" parTransId="{FB192259-96BB-6644-8EE8-729309474818}" sibTransId="{3862AF24-FBA8-434B-A74D-8DF061F348EE}"/>
    <dgm:cxn modelId="{701394C8-8228-CC45-BE8E-B53E04F28C32}" type="presOf" srcId="{FF6EC2AA-1EA6-0542-9C51-0ADBF17DBC9A}" destId="{AB2E9AEC-A021-A04C-B2AC-CFE5B8F1091D}" srcOrd="0" destOrd="0" presId="urn:microsoft.com/office/officeart/2008/layout/IncreasingCircleProcess"/>
    <dgm:cxn modelId="{C45E67E1-D9D2-2A4C-B3EA-27F92A90DD25}" type="presParOf" srcId="{0A9D5F28-44CD-0844-8A6C-B8F3F9BC9F65}" destId="{A85C3395-D932-A444-B901-2D44C1921B4A}" srcOrd="0" destOrd="0" presId="urn:microsoft.com/office/officeart/2008/layout/IncreasingCircleProcess"/>
    <dgm:cxn modelId="{A7D7C60D-D2D1-E345-8170-175A9279B43A}" type="presParOf" srcId="{A85C3395-D932-A444-B901-2D44C1921B4A}" destId="{8FEAA992-AE17-9649-B74A-70B5D34AC4C9}" srcOrd="0" destOrd="0" presId="urn:microsoft.com/office/officeart/2008/layout/IncreasingCircleProcess"/>
    <dgm:cxn modelId="{9B78C9B8-5E6F-4044-89FF-28AB88B8C4F4}" type="presParOf" srcId="{A85C3395-D932-A444-B901-2D44C1921B4A}" destId="{241431E3-E493-DE48-8291-27FA6256D6A6}" srcOrd="1" destOrd="0" presId="urn:microsoft.com/office/officeart/2008/layout/IncreasingCircleProcess"/>
    <dgm:cxn modelId="{73B19C92-9DE9-734A-B352-A1C9D9584947}" type="presParOf" srcId="{A85C3395-D932-A444-B901-2D44C1921B4A}" destId="{AB2E9AEC-A021-A04C-B2AC-CFE5B8F1091D}" srcOrd="2" destOrd="0" presId="urn:microsoft.com/office/officeart/2008/layout/IncreasingCircleProcess"/>
    <dgm:cxn modelId="{AC16F19E-382B-E342-9565-3C917AF5A574}" type="presParOf" srcId="{A85C3395-D932-A444-B901-2D44C1921B4A}" destId="{F4E3A16B-E56D-BF4F-AAB3-5D0A1CA9FF5F}" srcOrd="3" destOrd="0" presId="urn:microsoft.com/office/officeart/2008/layout/IncreasingCircleProcess"/>
    <dgm:cxn modelId="{80772C74-E9F8-BA40-9AE5-8433D6E655F5}" type="presParOf" srcId="{0A9D5F28-44CD-0844-8A6C-B8F3F9BC9F65}" destId="{75376EA7-5005-6043-BCE1-72A6F47D4503}" srcOrd="1" destOrd="0" presId="urn:microsoft.com/office/officeart/2008/layout/IncreasingCircleProcess"/>
    <dgm:cxn modelId="{F321AC12-2262-A544-B269-0823D7D8B6DA}" type="presParOf" srcId="{0A9D5F28-44CD-0844-8A6C-B8F3F9BC9F65}" destId="{86B596DA-189B-1749-B9B4-6CC13B41B17E}" srcOrd="2" destOrd="0" presId="urn:microsoft.com/office/officeart/2008/layout/IncreasingCircleProcess"/>
    <dgm:cxn modelId="{641B4831-4362-5240-9546-D3BD62D6989C}" type="presParOf" srcId="{86B596DA-189B-1749-B9B4-6CC13B41B17E}" destId="{31A79A99-4EC8-F84A-BDB0-8F0CF88A5B00}" srcOrd="0" destOrd="0" presId="urn:microsoft.com/office/officeart/2008/layout/IncreasingCircleProcess"/>
    <dgm:cxn modelId="{ACBD8C81-56E8-214A-9B9F-7889231BF287}" type="presParOf" srcId="{86B596DA-189B-1749-B9B4-6CC13B41B17E}" destId="{B9BDFC1C-3345-154D-9EC5-8946BABF6947}" srcOrd="1" destOrd="0" presId="urn:microsoft.com/office/officeart/2008/layout/IncreasingCircleProcess"/>
    <dgm:cxn modelId="{1D4D8312-19E4-1E42-9AB7-6330BE512174}" type="presParOf" srcId="{86B596DA-189B-1749-B9B4-6CC13B41B17E}" destId="{0BA5CB85-1500-F242-9D50-122EF297C128}" srcOrd="2" destOrd="0" presId="urn:microsoft.com/office/officeart/2008/layout/IncreasingCircleProcess"/>
    <dgm:cxn modelId="{29289357-2FD0-D94E-A128-09014FFAD237}" type="presParOf" srcId="{86B596DA-189B-1749-B9B4-6CC13B41B17E}" destId="{0EE44B89-60D9-264E-84F9-08B8F847ADC5}" srcOrd="3" destOrd="0" presId="urn:microsoft.com/office/officeart/2008/layout/IncreasingCircleProcess"/>
    <dgm:cxn modelId="{882CB9C4-D4EC-E444-9348-6856CCD16511}" type="presParOf" srcId="{0A9D5F28-44CD-0844-8A6C-B8F3F9BC9F65}" destId="{A413F258-6FEA-E04E-9EFD-11AB86D6C0EE}" srcOrd="3" destOrd="0" presId="urn:microsoft.com/office/officeart/2008/layout/IncreasingCircleProcess"/>
    <dgm:cxn modelId="{82833B12-3EBC-B040-8728-CDB07B6CE833}" type="presParOf" srcId="{0A9D5F28-44CD-0844-8A6C-B8F3F9BC9F65}" destId="{C87BCFC7-7708-7944-8F22-55C2C4EE5663}" srcOrd="4" destOrd="0" presId="urn:microsoft.com/office/officeart/2008/layout/IncreasingCircleProcess"/>
    <dgm:cxn modelId="{C908633E-FB31-5E47-8098-C4244803F0AA}" type="presParOf" srcId="{C87BCFC7-7708-7944-8F22-55C2C4EE5663}" destId="{B004FC83-549E-9A49-9767-D7F7035C0769}" srcOrd="0" destOrd="0" presId="urn:microsoft.com/office/officeart/2008/layout/IncreasingCircleProcess"/>
    <dgm:cxn modelId="{00927AF4-E21B-564D-BABA-AB62B39D21FB}" type="presParOf" srcId="{C87BCFC7-7708-7944-8F22-55C2C4EE5663}" destId="{7E22D9D7-9930-CC4A-935A-FC6B2176F931}" srcOrd="1" destOrd="0" presId="urn:microsoft.com/office/officeart/2008/layout/IncreasingCircleProcess"/>
    <dgm:cxn modelId="{FC606610-6360-324D-A750-47CA083F9966}" type="presParOf" srcId="{C87BCFC7-7708-7944-8F22-55C2C4EE5663}" destId="{E4F2891D-E2DF-EC4A-92A9-8E49CD4C538F}" srcOrd="2" destOrd="0" presId="urn:microsoft.com/office/officeart/2008/layout/IncreasingCircleProcess"/>
    <dgm:cxn modelId="{B7E66119-B610-1449-B9ED-18923071C7CC}" type="presParOf" srcId="{C87BCFC7-7708-7944-8F22-55C2C4EE5663}" destId="{AF106894-2061-B34B-A5FF-87D4F428A36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14DEF4-1826-7649-9DD6-945653EED8AE}" type="doc">
      <dgm:prSet loTypeId="urn:microsoft.com/office/officeart/2005/8/layout/arrow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551C872-53A0-614C-B07E-A8C91921A3E1}">
      <dgm:prSet/>
      <dgm:spPr/>
      <dgm:t>
        <a:bodyPr/>
        <a:lstStyle/>
        <a:p>
          <a:pPr rtl="0"/>
          <a:endParaRPr lang="es-ES" dirty="0"/>
        </a:p>
      </dgm:t>
    </dgm:pt>
    <dgm:pt modelId="{D15E0BF6-5FB5-494A-83AB-DE913BA6C383}" type="parTrans" cxnId="{DE4C9636-D1D7-0A44-AC1C-B34C46CD5059}">
      <dgm:prSet/>
      <dgm:spPr/>
      <dgm:t>
        <a:bodyPr/>
        <a:lstStyle/>
        <a:p>
          <a:endParaRPr lang="es-ES"/>
        </a:p>
      </dgm:t>
    </dgm:pt>
    <dgm:pt modelId="{AFB4B9C1-AC2A-6147-8554-BE0449F80C81}" type="sibTrans" cxnId="{DE4C9636-D1D7-0A44-AC1C-B34C46CD5059}">
      <dgm:prSet/>
      <dgm:spPr/>
      <dgm:t>
        <a:bodyPr/>
        <a:lstStyle/>
        <a:p>
          <a:endParaRPr lang="es-ES"/>
        </a:p>
      </dgm:t>
    </dgm:pt>
    <dgm:pt modelId="{AE2FE5C3-EABA-A741-8DA4-34363E3C0252}">
      <dgm:prSet/>
      <dgm:spPr/>
      <dgm:t>
        <a:bodyPr/>
        <a:lstStyle/>
        <a:p>
          <a:pPr rtl="0"/>
          <a:r>
            <a:rPr lang="es-ES" b="1" i="0" dirty="0" smtClean="0"/>
            <a:t>Valorar abordaje desde A.P. </a:t>
          </a:r>
          <a:r>
            <a:rPr lang="es-ES" i="1" dirty="0" smtClean="0"/>
            <a:t>(Criterios paciente y criterios profesional)</a:t>
          </a:r>
          <a:endParaRPr lang="es-ES" dirty="0"/>
        </a:p>
      </dgm:t>
    </dgm:pt>
    <dgm:pt modelId="{25B8A068-99F5-B646-86C1-4F0280D3C230}" type="parTrans" cxnId="{6CFF7660-6012-644F-8831-568685E52804}">
      <dgm:prSet/>
      <dgm:spPr/>
      <dgm:t>
        <a:bodyPr/>
        <a:lstStyle/>
        <a:p>
          <a:endParaRPr lang="es-ES"/>
        </a:p>
      </dgm:t>
    </dgm:pt>
    <dgm:pt modelId="{A26F0F6F-D23F-B24F-BF80-EED670523C3B}" type="sibTrans" cxnId="{6CFF7660-6012-644F-8831-568685E52804}">
      <dgm:prSet/>
      <dgm:spPr/>
      <dgm:t>
        <a:bodyPr/>
        <a:lstStyle/>
        <a:p>
          <a:endParaRPr lang="es-ES"/>
        </a:p>
      </dgm:t>
    </dgm:pt>
    <dgm:pt modelId="{ECA551E3-384B-5749-8490-72D7DC1B3168}">
      <dgm:prSet/>
      <dgm:spPr/>
      <dgm:t>
        <a:bodyPr/>
        <a:lstStyle/>
        <a:p>
          <a:endParaRPr lang="es-ES"/>
        </a:p>
      </dgm:t>
    </dgm:pt>
    <dgm:pt modelId="{1AE28583-8B14-5A4E-8178-557E10FF569F}" type="parTrans" cxnId="{7130E9A9-93B1-CF4D-9023-5AD893BDFA0D}">
      <dgm:prSet/>
      <dgm:spPr/>
      <dgm:t>
        <a:bodyPr/>
        <a:lstStyle/>
        <a:p>
          <a:endParaRPr lang="es-ES"/>
        </a:p>
      </dgm:t>
    </dgm:pt>
    <dgm:pt modelId="{7CC1863C-F671-8248-8288-DA34E0F8D2D0}" type="sibTrans" cxnId="{7130E9A9-93B1-CF4D-9023-5AD893BDFA0D}">
      <dgm:prSet/>
      <dgm:spPr/>
      <dgm:t>
        <a:bodyPr/>
        <a:lstStyle/>
        <a:p>
          <a:endParaRPr lang="es-ES"/>
        </a:p>
      </dgm:t>
    </dgm:pt>
    <dgm:pt modelId="{772323AD-1B1B-0545-9FE7-1B5C2CD50C78}">
      <dgm:prSet/>
      <dgm:spPr/>
      <dgm:t>
        <a:bodyPr/>
        <a:lstStyle/>
        <a:p>
          <a:endParaRPr lang="es-ES"/>
        </a:p>
      </dgm:t>
    </dgm:pt>
    <dgm:pt modelId="{21D00743-7870-AC48-BCFA-9F7F80D1E3F9}" type="parTrans" cxnId="{71055646-FA5D-084E-A1B2-DCCC5E7566C6}">
      <dgm:prSet/>
      <dgm:spPr/>
      <dgm:t>
        <a:bodyPr/>
        <a:lstStyle/>
        <a:p>
          <a:endParaRPr lang="es-ES"/>
        </a:p>
      </dgm:t>
    </dgm:pt>
    <dgm:pt modelId="{CFEE1A46-E4E0-FB4B-B275-7FC5F5785907}" type="sibTrans" cxnId="{71055646-FA5D-084E-A1B2-DCCC5E7566C6}">
      <dgm:prSet/>
      <dgm:spPr/>
      <dgm:t>
        <a:bodyPr/>
        <a:lstStyle/>
        <a:p>
          <a:endParaRPr lang="es-ES"/>
        </a:p>
      </dgm:t>
    </dgm:pt>
    <dgm:pt modelId="{B23BFD42-5437-6341-A686-BAA6763B716C}" type="pres">
      <dgm:prSet presAssocID="{3114DEF4-1826-7649-9DD6-945653EED8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4F09A5-C573-9245-824A-4507ECEFAEF3}" type="pres">
      <dgm:prSet presAssocID="{3114DEF4-1826-7649-9DD6-945653EED8AE}" presName="divider" presStyleLbl="fgShp" presStyleIdx="0" presStyleCnt="1" custLinFactNeighborX="0" custLinFactNeighborY="-14967"/>
      <dgm:spPr/>
    </dgm:pt>
    <dgm:pt modelId="{882376D6-1FA5-734D-B4F6-BD24DE03C609}" type="pres">
      <dgm:prSet presAssocID="{9551C872-53A0-614C-B07E-A8C91921A3E1}" presName="downArrow" presStyleLbl="node1" presStyleIdx="0" presStyleCnt="2"/>
      <dgm:spPr/>
    </dgm:pt>
    <dgm:pt modelId="{8B40DD8F-78B5-8F43-A3B6-64E977A7EC42}" type="pres">
      <dgm:prSet presAssocID="{9551C872-53A0-614C-B07E-A8C91921A3E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EEEE0-CE4F-8E4C-B810-732F8037EF9A}" type="pres">
      <dgm:prSet presAssocID="{AE2FE5C3-EABA-A741-8DA4-34363E3C0252}" presName="upArrow" presStyleLbl="node1" presStyleIdx="1" presStyleCnt="2" custLinFactNeighborX="1403" custLinFactNeighborY="-13392"/>
      <dgm:spPr/>
    </dgm:pt>
    <dgm:pt modelId="{C86C532B-3675-C04A-897F-860B82DB98DB}" type="pres">
      <dgm:prSet presAssocID="{AE2FE5C3-EABA-A741-8DA4-34363E3C0252}" presName="upArrowText" presStyleLbl="revTx" presStyleIdx="1" presStyleCnt="2" custLinFactY="-28134" custLinFactNeighborX="-943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30E9A9-93B1-CF4D-9023-5AD893BDFA0D}" srcId="{3114DEF4-1826-7649-9DD6-945653EED8AE}" destId="{ECA551E3-384B-5749-8490-72D7DC1B3168}" srcOrd="2" destOrd="0" parTransId="{1AE28583-8B14-5A4E-8178-557E10FF569F}" sibTransId="{7CC1863C-F671-8248-8288-DA34E0F8D2D0}"/>
    <dgm:cxn modelId="{9009E541-627A-8E49-8E98-FFD71C2AF9C7}" type="presOf" srcId="{9551C872-53A0-614C-B07E-A8C91921A3E1}" destId="{8B40DD8F-78B5-8F43-A3B6-64E977A7EC42}" srcOrd="0" destOrd="0" presId="urn:microsoft.com/office/officeart/2005/8/layout/arrow3"/>
    <dgm:cxn modelId="{6CFF7660-6012-644F-8831-568685E52804}" srcId="{3114DEF4-1826-7649-9DD6-945653EED8AE}" destId="{AE2FE5C3-EABA-A741-8DA4-34363E3C0252}" srcOrd="1" destOrd="0" parTransId="{25B8A068-99F5-B646-86C1-4F0280D3C230}" sibTransId="{A26F0F6F-D23F-B24F-BF80-EED670523C3B}"/>
    <dgm:cxn modelId="{40BA252B-7B24-8440-9DED-778A3840DE2F}" type="presOf" srcId="{AE2FE5C3-EABA-A741-8DA4-34363E3C0252}" destId="{C86C532B-3675-C04A-897F-860B82DB98DB}" srcOrd="0" destOrd="0" presId="urn:microsoft.com/office/officeart/2005/8/layout/arrow3"/>
    <dgm:cxn modelId="{71055646-FA5D-084E-A1B2-DCCC5E7566C6}" srcId="{ECA551E3-384B-5749-8490-72D7DC1B3168}" destId="{772323AD-1B1B-0545-9FE7-1B5C2CD50C78}" srcOrd="0" destOrd="0" parTransId="{21D00743-7870-AC48-BCFA-9F7F80D1E3F9}" sibTransId="{CFEE1A46-E4E0-FB4B-B275-7FC5F5785907}"/>
    <dgm:cxn modelId="{DE4C9636-D1D7-0A44-AC1C-B34C46CD5059}" srcId="{3114DEF4-1826-7649-9DD6-945653EED8AE}" destId="{9551C872-53A0-614C-B07E-A8C91921A3E1}" srcOrd="0" destOrd="0" parTransId="{D15E0BF6-5FB5-494A-83AB-DE913BA6C383}" sibTransId="{AFB4B9C1-AC2A-6147-8554-BE0449F80C81}"/>
    <dgm:cxn modelId="{04E1F26E-CCBF-034E-9F32-2EFEAB70B0CD}" type="presOf" srcId="{3114DEF4-1826-7649-9DD6-945653EED8AE}" destId="{B23BFD42-5437-6341-A686-BAA6763B716C}" srcOrd="0" destOrd="0" presId="urn:microsoft.com/office/officeart/2005/8/layout/arrow3"/>
    <dgm:cxn modelId="{8E87752A-F076-F64C-A04B-5738959FAED0}" type="presParOf" srcId="{B23BFD42-5437-6341-A686-BAA6763B716C}" destId="{9A4F09A5-C573-9245-824A-4507ECEFAEF3}" srcOrd="0" destOrd="0" presId="urn:microsoft.com/office/officeart/2005/8/layout/arrow3"/>
    <dgm:cxn modelId="{B8AD3233-8F23-8949-BD2B-2ABE6066CF43}" type="presParOf" srcId="{B23BFD42-5437-6341-A686-BAA6763B716C}" destId="{882376D6-1FA5-734D-B4F6-BD24DE03C609}" srcOrd="1" destOrd="0" presId="urn:microsoft.com/office/officeart/2005/8/layout/arrow3"/>
    <dgm:cxn modelId="{C137A930-6594-0243-9F73-03F0D715F108}" type="presParOf" srcId="{B23BFD42-5437-6341-A686-BAA6763B716C}" destId="{8B40DD8F-78B5-8F43-A3B6-64E977A7EC42}" srcOrd="2" destOrd="0" presId="urn:microsoft.com/office/officeart/2005/8/layout/arrow3"/>
    <dgm:cxn modelId="{6C855FCC-EA6C-E842-8B8B-5DDBFDFABF6C}" type="presParOf" srcId="{B23BFD42-5437-6341-A686-BAA6763B716C}" destId="{7DEEEEE0-CE4F-8E4C-B810-732F8037EF9A}" srcOrd="3" destOrd="0" presId="urn:microsoft.com/office/officeart/2005/8/layout/arrow3"/>
    <dgm:cxn modelId="{2AED68A7-2068-0648-B0AC-377EAF956C9F}" type="presParOf" srcId="{B23BFD42-5437-6341-A686-BAA6763B716C}" destId="{C86C532B-3675-C04A-897F-860B82DB98D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2F790-C24A-D74E-960B-8D48A6B62AE2}">
      <dsp:nvSpPr>
        <dsp:cNvPr id="0" name=""/>
        <dsp:cNvSpPr/>
      </dsp:nvSpPr>
      <dsp:spPr>
        <a:xfrm>
          <a:off x="1676" y="-11812"/>
          <a:ext cx="2607762" cy="3912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Tracto gastrointestinal</a:t>
          </a:r>
          <a:endParaRPr lang="es-ES" sz="2700" kern="1200" dirty="0"/>
        </a:p>
      </dsp:txBody>
      <dsp:txXfrm>
        <a:off x="1676" y="1553137"/>
        <a:ext cx="2607762" cy="1564950"/>
      </dsp:txXfrm>
    </dsp:sp>
    <dsp:sp modelId="{6B169411-C88F-7940-936D-3126F609320B}">
      <dsp:nvSpPr>
        <dsp:cNvPr id="0" name=""/>
        <dsp:cNvSpPr/>
      </dsp:nvSpPr>
      <dsp:spPr>
        <a:xfrm>
          <a:off x="654146" y="222930"/>
          <a:ext cx="1302821" cy="13028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03A777-3F19-8647-880B-D8F494CD4348}">
      <dsp:nvSpPr>
        <dsp:cNvPr id="0" name=""/>
        <dsp:cNvSpPr/>
      </dsp:nvSpPr>
      <dsp:spPr>
        <a:xfrm>
          <a:off x="2687671" y="-11812"/>
          <a:ext cx="2607762" cy="3912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Hígado	</a:t>
          </a:r>
          <a:endParaRPr lang="es-ES" sz="2700" kern="1200" dirty="0"/>
        </a:p>
      </dsp:txBody>
      <dsp:txXfrm>
        <a:off x="2687671" y="1553137"/>
        <a:ext cx="2607762" cy="1564950"/>
      </dsp:txXfrm>
    </dsp:sp>
    <dsp:sp modelId="{ECC333DC-A5C8-514E-ACBE-BB5CF7E15CB2}">
      <dsp:nvSpPr>
        <dsp:cNvPr id="0" name=""/>
        <dsp:cNvSpPr/>
      </dsp:nvSpPr>
      <dsp:spPr>
        <a:xfrm>
          <a:off x="3340141" y="222930"/>
          <a:ext cx="1302821" cy="13028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0B528F-DB94-5842-B42D-1D10F3E067F7}">
      <dsp:nvSpPr>
        <dsp:cNvPr id="0" name=""/>
        <dsp:cNvSpPr/>
      </dsp:nvSpPr>
      <dsp:spPr>
        <a:xfrm>
          <a:off x="5373666" y="-11812"/>
          <a:ext cx="2607762" cy="39123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Mama</a:t>
          </a:r>
          <a:endParaRPr lang="es-ES" sz="2700" kern="1200" dirty="0"/>
        </a:p>
      </dsp:txBody>
      <dsp:txXfrm>
        <a:off x="5373666" y="1553137"/>
        <a:ext cx="2607762" cy="1564950"/>
      </dsp:txXfrm>
    </dsp:sp>
    <dsp:sp modelId="{8E722CD5-D254-6945-863E-DE6F81663966}">
      <dsp:nvSpPr>
        <dsp:cNvPr id="0" name=""/>
        <dsp:cNvSpPr/>
      </dsp:nvSpPr>
      <dsp:spPr>
        <a:xfrm>
          <a:off x="6026137" y="222930"/>
          <a:ext cx="1302821" cy="1302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60138F-FF4E-8340-B1EE-89832E12279E}">
      <dsp:nvSpPr>
        <dsp:cNvPr id="0" name=""/>
        <dsp:cNvSpPr/>
      </dsp:nvSpPr>
      <dsp:spPr>
        <a:xfrm>
          <a:off x="319324" y="2887031"/>
          <a:ext cx="7344456" cy="1025343"/>
        </a:xfrm>
        <a:prstGeom prst="leftRightArrow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EE03-46C1-A446-9E98-F6E3435D65F2}">
      <dsp:nvSpPr>
        <dsp:cNvPr id="0" name=""/>
        <dsp:cNvSpPr/>
      </dsp:nvSpPr>
      <dsp:spPr>
        <a:xfrm>
          <a:off x="73715" y="91430"/>
          <a:ext cx="8229600" cy="15642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9026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rgbClr val="000000"/>
              </a:solidFill>
            </a:rPr>
            <a:t>1º:  </a:t>
          </a:r>
          <a:r>
            <a:rPr lang="es-ES" sz="3200" kern="1200" dirty="0" smtClean="0"/>
            <a:t>IDENTIFICACIÓN PRECOZ</a:t>
          </a:r>
          <a:endParaRPr lang="es-ES" sz="3200" kern="1200" dirty="0"/>
        </a:p>
      </dsp:txBody>
      <dsp:txXfrm>
        <a:off x="73715" y="482494"/>
        <a:ext cx="7838537" cy="782127"/>
      </dsp:txXfrm>
    </dsp:sp>
    <dsp:sp modelId="{B13257CD-D1AB-2443-9458-62F715461CEF}">
      <dsp:nvSpPr>
        <dsp:cNvPr id="0" name=""/>
        <dsp:cNvSpPr/>
      </dsp:nvSpPr>
      <dsp:spPr>
        <a:xfrm>
          <a:off x="85895" y="1286933"/>
          <a:ext cx="2829580" cy="2308835"/>
        </a:xfrm>
        <a:prstGeom prst="rect">
          <a:avLst/>
        </a:prstGeom>
        <a:solidFill>
          <a:schemeClr val="accent2">
            <a:alpha val="45000"/>
          </a:schemeClr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Identificación del problema de consumo.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CRIBADO SISTEMÁTICO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</a:t>
          </a:r>
          <a:endParaRPr lang="es-ES" sz="2000" kern="1200" dirty="0"/>
        </a:p>
      </dsp:txBody>
      <dsp:txXfrm>
        <a:off x="85895" y="1286933"/>
        <a:ext cx="2829580" cy="2308835"/>
      </dsp:txXfrm>
    </dsp:sp>
    <dsp:sp modelId="{8AEF3883-E196-3545-9963-1F1B8EBB5E0D}">
      <dsp:nvSpPr>
        <dsp:cNvPr id="0" name=""/>
        <dsp:cNvSpPr/>
      </dsp:nvSpPr>
      <dsp:spPr>
        <a:xfrm>
          <a:off x="2946456" y="821137"/>
          <a:ext cx="5283143" cy="14537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90269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rgbClr val="000000"/>
              </a:solidFill>
            </a:rPr>
            <a:t>2º:  </a:t>
          </a:r>
          <a:r>
            <a:rPr lang="es-ES" sz="3200" kern="1200" dirty="0" smtClean="0"/>
            <a:t>INTERVENCIÓN BREVE</a:t>
          </a:r>
          <a:endParaRPr lang="es-ES" sz="3200" kern="1200" dirty="0"/>
        </a:p>
      </dsp:txBody>
      <dsp:txXfrm>
        <a:off x="2946456" y="1184583"/>
        <a:ext cx="4919697" cy="726893"/>
      </dsp:txXfrm>
    </dsp:sp>
    <dsp:sp modelId="{76C6F1C1-FA04-AB43-B762-2E667B59F356}">
      <dsp:nvSpPr>
        <dsp:cNvPr id="0" name=""/>
        <dsp:cNvSpPr/>
      </dsp:nvSpPr>
      <dsp:spPr>
        <a:xfrm>
          <a:off x="2944688" y="1941251"/>
          <a:ext cx="2679144" cy="2308835"/>
        </a:xfrm>
        <a:prstGeom prst="rect">
          <a:avLst/>
        </a:prstGeom>
        <a:solidFill>
          <a:schemeClr val="accent3">
            <a:alpha val="34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Intervención según nivel del riesgo</a:t>
          </a:r>
          <a:r>
            <a:rPr lang="es-ES" sz="2000" kern="1200" dirty="0" smtClean="0"/>
            <a:t>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Demostrada evidencia científica</a:t>
          </a:r>
          <a:endParaRPr lang="es-ES" sz="2000" kern="1200" dirty="0"/>
        </a:p>
      </dsp:txBody>
      <dsp:txXfrm>
        <a:off x="2944688" y="1941251"/>
        <a:ext cx="2679144" cy="2308835"/>
      </dsp:txXfrm>
    </dsp:sp>
    <dsp:sp modelId="{DDE3CF46-ADF4-3C42-9ADE-A0464C69657F}">
      <dsp:nvSpPr>
        <dsp:cNvPr id="0" name=""/>
        <dsp:cNvSpPr/>
      </dsp:nvSpPr>
      <dsp:spPr>
        <a:xfrm>
          <a:off x="5620840" y="3327415"/>
          <a:ext cx="2580275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026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3º</a:t>
          </a:r>
          <a:r>
            <a:rPr lang="es-ES" sz="2000" kern="1200" dirty="0" smtClean="0">
              <a:solidFill>
                <a:srgbClr val="000000"/>
              </a:solidFill>
            </a:rPr>
            <a:t>:  </a:t>
          </a:r>
          <a:r>
            <a:rPr lang="es-ES" sz="1600" kern="1200" dirty="0" smtClean="0"/>
            <a:t>Derivación si precisa</a:t>
          </a:r>
          <a:endParaRPr lang="es-ES" sz="1600" kern="1200" dirty="0"/>
        </a:p>
      </dsp:txBody>
      <dsp:txXfrm>
        <a:off x="5620840" y="3627051"/>
        <a:ext cx="2280639" cy="599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8667-9FCD-5040-89F0-2EC894305869}">
      <dsp:nvSpPr>
        <dsp:cNvPr id="0" name=""/>
        <dsp:cNvSpPr/>
      </dsp:nvSpPr>
      <dsp:spPr>
        <a:xfrm>
          <a:off x="5444935" y="2389448"/>
          <a:ext cx="3580108" cy="3580108"/>
        </a:xfrm>
        <a:prstGeom prst="gear9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rgbClr val="8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CUESTIONARIOS</a:t>
          </a:r>
          <a:endParaRPr lang="es-ES" sz="1100" b="1" kern="1200" dirty="0">
            <a:solidFill>
              <a:srgbClr val="000000"/>
            </a:solidFill>
          </a:endParaRPr>
        </a:p>
      </dsp:txBody>
      <dsp:txXfrm>
        <a:off x="6164696" y="3228071"/>
        <a:ext cx="2140586" cy="1840250"/>
      </dsp:txXfrm>
    </dsp:sp>
    <dsp:sp modelId="{2E4E1FB5-F314-5F4A-A014-70A1B648E4FB}">
      <dsp:nvSpPr>
        <dsp:cNvPr id="0" name=""/>
        <dsp:cNvSpPr/>
      </dsp:nvSpPr>
      <dsp:spPr>
        <a:xfrm>
          <a:off x="2053381" y="605389"/>
          <a:ext cx="3962776" cy="3821524"/>
        </a:xfrm>
        <a:prstGeom prst="gear6">
          <a:avLst/>
        </a:prstGeom>
        <a:solidFill>
          <a:srgbClr val="D99694"/>
        </a:solidFill>
        <a:ln>
          <a:solidFill>
            <a:srgbClr val="8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</a:rPr>
            <a:t>CUANTIFICACIÓN DEL CONSUMO EN </a:t>
          </a:r>
          <a:r>
            <a:rPr lang="es-ES" sz="3600" b="0" kern="1200" dirty="0" smtClean="0">
              <a:solidFill>
                <a:schemeClr val="tx1"/>
              </a:solidFill>
            </a:rPr>
            <a:t>UBE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3035994" y="1573284"/>
        <a:ext cx="1997550" cy="1885734"/>
      </dsp:txXfrm>
    </dsp:sp>
    <dsp:sp modelId="{DC64FA73-918F-6042-858B-B026DE870F24}">
      <dsp:nvSpPr>
        <dsp:cNvPr id="0" name=""/>
        <dsp:cNvSpPr/>
      </dsp:nvSpPr>
      <dsp:spPr>
        <a:xfrm>
          <a:off x="5308731" y="1828872"/>
          <a:ext cx="4403533" cy="4403533"/>
        </a:xfrm>
        <a:prstGeom prst="circularArrow">
          <a:avLst>
            <a:gd name="adj1" fmla="val 4878"/>
            <a:gd name="adj2" fmla="val 312630"/>
            <a:gd name="adj3" fmla="val 3283231"/>
            <a:gd name="adj4" fmla="val 15040094"/>
            <a:gd name="adj5" fmla="val 569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1F251-F02C-294A-BD84-90249D5F777B}">
      <dsp:nvSpPr>
        <dsp:cNvPr id="0" name=""/>
        <dsp:cNvSpPr/>
      </dsp:nvSpPr>
      <dsp:spPr>
        <a:xfrm rot="18122240">
          <a:off x="1623005" y="1403896"/>
          <a:ext cx="3329500" cy="33295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33CD6-F8ED-424E-B7B3-FA9EB7EACD47}">
      <dsp:nvSpPr>
        <dsp:cNvPr id="0" name=""/>
        <dsp:cNvSpPr/>
      </dsp:nvSpPr>
      <dsp:spPr>
        <a:xfrm>
          <a:off x="1069664" y="2571281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GOT</a:t>
          </a:r>
          <a:endParaRPr lang="es-ES" sz="3000" kern="1200" dirty="0"/>
        </a:p>
      </dsp:txBody>
      <dsp:txXfrm>
        <a:off x="1310070" y="2777714"/>
        <a:ext cx="1071290" cy="919900"/>
      </dsp:txXfrm>
    </dsp:sp>
    <dsp:sp modelId="{A910BB30-D815-3D43-842A-D7C9EDCB9A0B}">
      <dsp:nvSpPr>
        <dsp:cNvPr id="0" name=""/>
        <dsp:cNvSpPr/>
      </dsp:nvSpPr>
      <dsp:spPr>
        <a:xfrm>
          <a:off x="1106697" y="3167293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5B555-FA91-2E47-8F45-1907E3EF623A}">
      <dsp:nvSpPr>
        <dsp:cNvPr id="0" name=""/>
        <dsp:cNvSpPr/>
      </dsp:nvSpPr>
      <dsp:spPr>
        <a:xfrm flipH="1" flipV="1">
          <a:off x="791137" y="2339378"/>
          <a:ext cx="488105" cy="445170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0D0A0-145A-DF4D-AD1E-30F80B445A7E}">
      <dsp:nvSpPr>
        <dsp:cNvPr id="0" name=""/>
        <dsp:cNvSpPr/>
      </dsp:nvSpPr>
      <dsp:spPr>
        <a:xfrm>
          <a:off x="797264" y="2990506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7101F-1B26-FF4D-98B2-DBF43357C56E}">
      <dsp:nvSpPr>
        <dsp:cNvPr id="0" name=""/>
        <dsp:cNvSpPr/>
      </dsp:nvSpPr>
      <dsp:spPr>
        <a:xfrm>
          <a:off x="2405328" y="1830664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GPT</a:t>
          </a:r>
          <a:endParaRPr lang="es-ES" sz="3000" kern="1200" dirty="0"/>
        </a:p>
      </dsp:txBody>
      <dsp:txXfrm>
        <a:off x="2645734" y="2037097"/>
        <a:ext cx="1071290" cy="919900"/>
      </dsp:txXfrm>
    </dsp:sp>
    <dsp:sp modelId="{5F7D5D26-D27A-E742-8AD3-C40F6C59FAC0}">
      <dsp:nvSpPr>
        <dsp:cNvPr id="0" name=""/>
        <dsp:cNvSpPr/>
      </dsp:nvSpPr>
      <dsp:spPr>
        <a:xfrm>
          <a:off x="3473530" y="2983212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D28D4-CE55-E847-BC0A-CB073A1DEE00}">
      <dsp:nvSpPr>
        <dsp:cNvPr id="0" name=""/>
        <dsp:cNvSpPr/>
      </dsp:nvSpPr>
      <dsp:spPr>
        <a:xfrm>
          <a:off x="4342253" y="3073579"/>
          <a:ext cx="347934" cy="323022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7FEA9-6EBC-BD47-816D-8F7A62AA9801}">
      <dsp:nvSpPr>
        <dsp:cNvPr id="0" name=""/>
        <dsp:cNvSpPr/>
      </dsp:nvSpPr>
      <dsp:spPr>
        <a:xfrm>
          <a:off x="3778026" y="3161715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00225-2A28-EC45-B5F8-2F4A332D1C95}">
      <dsp:nvSpPr>
        <dsp:cNvPr id="0" name=""/>
        <dsp:cNvSpPr/>
      </dsp:nvSpPr>
      <dsp:spPr>
        <a:xfrm>
          <a:off x="1069664" y="1098200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GGT</a:t>
          </a:r>
          <a:endParaRPr lang="es-ES" sz="3000" kern="1200" dirty="0"/>
        </a:p>
      </dsp:txBody>
      <dsp:txXfrm>
        <a:off x="1310070" y="1304633"/>
        <a:ext cx="1071290" cy="919900"/>
      </dsp:txXfrm>
    </dsp:sp>
    <dsp:sp modelId="{A08B5BF8-6B4E-1143-B9B9-3E9571E965F1}">
      <dsp:nvSpPr>
        <dsp:cNvPr id="0" name=""/>
        <dsp:cNvSpPr/>
      </dsp:nvSpPr>
      <dsp:spPr>
        <a:xfrm>
          <a:off x="2132929" y="112351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F4B8F-67E9-3941-8259-F661ABE1FC64}">
      <dsp:nvSpPr>
        <dsp:cNvPr id="0" name=""/>
        <dsp:cNvSpPr/>
      </dsp:nvSpPr>
      <dsp:spPr>
        <a:xfrm flipV="1">
          <a:off x="3011106" y="855529"/>
          <a:ext cx="340546" cy="336017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C9ED8-72D0-C649-BF3F-849A9095B54B}">
      <dsp:nvSpPr>
        <dsp:cNvPr id="0" name=""/>
        <dsp:cNvSpPr/>
      </dsp:nvSpPr>
      <dsp:spPr>
        <a:xfrm>
          <a:off x="2448945" y="947588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5A1FC-BB56-1D43-9E26-D2BD1867706C}">
      <dsp:nvSpPr>
        <dsp:cNvPr id="0" name=""/>
        <dsp:cNvSpPr/>
      </dsp:nvSpPr>
      <dsp:spPr>
        <a:xfrm>
          <a:off x="3740169" y="1095197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TG</a:t>
          </a:r>
          <a:endParaRPr lang="es-ES" sz="3000" kern="1200" dirty="0"/>
        </a:p>
      </dsp:txBody>
      <dsp:txXfrm>
        <a:off x="3980575" y="1301630"/>
        <a:ext cx="1071290" cy="919900"/>
      </dsp:txXfrm>
    </dsp:sp>
    <dsp:sp modelId="{9110A009-F543-0A45-AD50-391B92BCF6E1}">
      <dsp:nvSpPr>
        <dsp:cNvPr id="0" name=""/>
        <dsp:cNvSpPr/>
      </dsp:nvSpPr>
      <dsp:spPr>
        <a:xfrm>
          <a:off x="5083240" y="1685631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EEB72-5449-8543-B0E5-4C641884D8EF}">
      <dsp:nvSpPr>
        <dsp:cNvPr id="0" name=""/>
        <dsp:cNvSpPr/>
      </dsp:nvSpPr>
      <dsp:spPr>
        <a:xfrm>
          <a:off x="5075834" y="1844395"/>
          <a:ext cx="1552102" cy="1332766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A2C68-1EC5-594F-925F-0D424F24E355}">
      <dsp:nvSpPr>
        <dsp:cNvPr id="0" name=""/>
        <dsp:cNvSpPr/>
      </dsp:nvSpPr>
      <dsp:spPr>
        <a:xfrm>
          <a:off x="5378683" y="1868425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B17F0-6C12-C448-9257-12564DE202D8}">
      <dsp:nvSpPr>
        <dsp:cNvPr id="0" name=""/>
        <dsp:cNvSpPr/>
      </dsp:nvSpPr>
      <dsp:spPr>
        <a:xfrm>
          <a:off x="5075834" y="371315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VCM</a:t>
          </a:r>
          <a:endParaRPr lang="es-ES" sz="3000" kern="1200" dirty="0"/>
        </a:p>
      </dsp:txBody>
      <dsp:txXfrm>
        <a:off x="5316240" y="577748"/>
        <a:ext cx="1071290" cy="919900"/>
      </dsp:txXfrm>
    </dsp:sp>
    <dsp:sp modelId="{DF7DE37B-F1BE-6D4D-BA53-1B1AA93ADA75}">
      <dsp:nvSpPr>
        <dsp:cNvPr id="0" name=""/>
        <dsp:cNvSpPr/>
      </dsp:nvSpPr>
      <dsp:spPr>
        <a:xfrm>
          <a:off x="6418904" y="968614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F059-814B-6047-BBA5-1F89B4577CAC}">
      <dsp:nvSpPr>
        <dsp:cNvPr id="0" name=""/>
        <dsp:cNvSpPr/>
      </dsp:nvSpPr>
      <dsp:spPr>
        <a:xfrm>
          <a:off x="6356926" y="1646549"/>
          <a:ext cx="415590" cy="391646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F068E-FD9A-184E-AC18-266D7CD9F3BF}">
      <dsp:nvSpPr>
        <dsp:cNvPr id="0" name=""/>
        <dsp:cNvSpPr/>
      </dsp:nvSpPr>
      <dsp:spPr>
        <a:xfrm>
          <a:off x="6720931" y="1144543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82AF2-B43A-AB40-AD9C-027AE8191ABF}">
      <dsp:nvSpPr>
        <dsp:cNvPr id="0" name=""/>
        <dsp:cNvSpPr/>
      </dsp:nvSpPr>
      <dsp:spPr>
        <a:xfrm>
          <a:off x="5080352" y="1853208"/>
          <a:ext cx="1552102" cy="13327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ÁCIDO ÚRICO</a:t>
          </a:r>
          <a:endParaRPr lang="es-ES" sz="3000" kern="1200" dirty="0"/>
        </a:p>
      </dsp:txBody>
      <dsp:txXfrm>
        <a:off x="5320758" y="2059641"/>
        <a:ext cx="1071290" cy="919900"/>
      </dsp:txXfrm>
    </dsp:sp>
    <dsp:sp modelId="{E8B44427-95F1-D646-9E26-C12096D164DC}">
      <dsp:nvSpPr>
        <dsp:cNvPr id="0" name=""/>
        <dsp:cNvSpPr/>
      </dsp:nvSpPr>
      <dsp:spPr>
        <a:xfrm>
          <a:off x="6719285" y="3753007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2435E-CB0F-314F-80EC-5B7A2DFC5CEC}">
      <dsp:nvSpPr>
        <dsp:cNvPr id="0" name=""/>
        <dsp:cNvSpPr/>
      </dsp:nvSpPr>
      <dsp:spPr>
        <a:xfrm>
          <a:off x="4662586" y="2563270"/>
          <a:ext cx="400194" cy="345866"/>
        </a:xfrm>
        <a:prstGeom prst="hexagon">
          <a:avLst>
            <a:gd name="adj" fmla="val 25000"/>
            <a:gd name="vf" fmla="val 11547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9F7EF-DE12-EC4F-9178-B4D5D9342FBE}">
      <dsp:nvSpPr>
        <dsp:cNvPr id="0" name=""/>
        <dsp:cNvSpPr/>
      </dsp:nvSpPr>
      <dsp:spPr>
        <a:xfrm>
          <a:off x="6431249" y="3900186"/>
          <a:ext cx="181051" cy="156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AA992-AE17-9649-B74A-70B5D34AC4C9}">
      <dsp:nvSpPr>
        <dsp:cNvPr id="0" name=""/>
        <dsp:cNvSpPr/>
      </dsp:nvSpPr>
      <dsp:spPr>
        <a:xfrm>
          <a:off x="4306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1431E3-E493-DE48-8291-27FA6256D6A6}">
      <dsp:nvSpPr>
        <dsp:cNvPr id="0" name=""/>
        <dsp:cNvSpPr/>
      </dsp:nvSpPr>
      <dsp:spPr>
        <a:xfrm flipV="1">
          <a:off x="67952" y="295372"/>
          <a:ext cx="509170" cy="4571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E9AEC-A021-A04C-B2AC-CFE5B8F1091D}">
      <dsp:nvSpPr>
        <dsp:cNvPr id="0" name=""/>
        <dsp:cNvSpPr/>
      </dsp:nvSpPr>
      <dsp:spPr>
        <a:xfrm>
          <a:off x="773366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0 alcohol</a:t>
          </a:r>
          <a:endParaRPr lang="es-ES" sz="1900" kern="1200" dirty="0"/>
        </a:p>
      </dsp:txBody>
      <dsp:txXfrm>
        <a:off x="773366" y="636463"/>
        <a:ext cx="1882871" cy="2678450"/>
      </dsp:txXfrm>
    </dsp:sp>
    <dsp:sp modelId="{F4E3A16B-E56D-BF4F-AAB3-5D0A1CA9FF5F}">
      <dsp:nvSpPr>
        <dsp:cNvPr id="0" name=""/>
        <dsp:cNvSpPr/>
      </dsp:nvSpPr>
      <dsp:spPr>
        <a:xfrm>
          <a:off x="773366" y="0"/>
          <a:ext cx="1882871" cy="636463"/>
        </a:xfrm>
        <a:prstGeom prst="rect">
          <a:avLst/>
        </a:prstGeom>
        <a:solidFill>
          <a:schemeClr val="accent3">
            <a:alpha val="15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ABSTEMIO</a:t>
          </a:r>
          <a:endParaRPr lang="es-ES" sz="1900" kern="1200" dirty="0"/>
        </a:p>
      </dsp:txBody>
      <dsp:txXfrm>
        <a:off x="773366" y="0"/>
        <a:ext cx="1882871" cy="636463"/>
      </dsp:txXfrm>
    </dsp:sp>
    <dsp:sp modelId="{31A79A99-4EC8-F84A-BDB0-8F0CF88A5B00}">
      <dsp:nvSpPr>
        <dsp:cNvPr id="0" name=""/>
        <dsp:cNvSpPr/>
      </dsp:nvSpPr>
      <dsp:spPr>
        <a:xfrm>
          <a:off x="2788834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DFC1C-3345-154D-9EC5-8946BABF6947}">
      <dsp:nvSpPr>
        <dsp:cNvPr id="0" name=""/>
        <dsp:cNvSpPr/>
      </dsp:nvSpPr>
      <dsp:spPr>
        <a:xfrm>
          <a:off x="2852480" y="63646"/>
          <a:ext cx="509170" cy="509170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5CB85-1500-F242-9D50-122EF297C128}">
      <dsp:nvSpPr>
        <dsp:cNvPr id="0" name=""/>
        <dsp:cNvSpPr/>
      </dsp:nvSpPr>
      <dsp:spPr>
        <a:xfrm>
          <a:off x="3557894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3557894" y="636463"/>
        <a:ext cx="1882871" cy="2678450"/>
      </dsp:txXfrm>
    </dsp:sp>
    <dsp:sp modelId="{0EE44B89-60D9-264E-84F9-08B8F847ADC5}">
      <dsp:nvSpPr>
        <dsp:cNvPr id="0" name=""/>
        <dsp:cNvSpPr/>
      </dsp:nvSpPr>
      <dsp:spPr>
        <a:xfrm>
          <a:off x="3557894" y="0"/>
          <a:ext cx="1882871" cy="6364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CONSUMO DE BAJO RIESGO</a:t>
          </a:r>
          <a:endParaRPr lang="es-ES" sz="1900" kern="1200" dirty="0"/>
        </a:p>
      </dsp:txBody>
      <dsp:txXfrm>
        <a:off x="3557894" y="0"/>
        <a:ext cx="1882871" cy="636463"/>
      </dsp:txXfrm>
    </dsp:sp>
    <dsp:sp modelId="{B004FC83-549E-9A49-9767-D7F7035C0769}">
      <dsp:nvSpPr>
        <dsp:cNvPr id="0" name=""/>
        <dsp:cNvSpPr/>
      </dsp:nvSpPr>
      <dsp:spPr>
        <a:xfrm>
          <a:off x="5573362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2D9D7-9930-CC4A-935A-FC6B2176F931}">
      <dsp:nvSpPr>
        <dsp:cNvPr id="0" name=""/>
        <dsp:cNvSpPr/>
      </dsp:nvSpPr>
      <dsp:spPr>
        <a:xfrm>
          <a:off x="5637008" y="63646"/>
          <a:ext cx="509170" cy="509170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2891D-E2DF-EC4A-92A9-8E49CD4C538F}">
      <dsp:nvSpPr>
        <dsp:cNvPr id="0" name=""/>
        <dsp:cNvSpPr/>
      </dsp:nvSpPr>
      <dsp:spPr>
        <a:xfrm>
          <a:off x="6342422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</a:t>
          </a:r>
          <a:endParaRPr lang="es-ES" sz="1900" kern="1200" dirty="0"/>
        </a:p>
      </dsp:txBody>
      <dsp:txXfrm>
        <a:off x="6342422" y="636463"/>
        <a:ext cx="1882871" cy="2678450"/>
      </dsp:txXfrm>
    </dsp:sp>
    <dsp:sp modelId="{AF106894-2061-B34B-A5FF-87D4F428A365}">
      <dsp:nvSpPr>
        <dsp:cNvPr id="0" name=""/>
        <dsp:cNvSpPr/>
      </dsp:nvSpPr>
      <dsp:spPr>
        <a:xfrm>
          <a:off x="6342422" y="0"/>
          <a:ext cx="1882871" cy="63646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CONSUMO DE RIESGO</a:t>
          </a:r>
          <a:endParaRPr lang="es-ES" sz="1900" kern="1200" dirty="0"/>
        </a:p>
      </dsp:txBody>
      <dsp:txXfrm>
        <a:off x="6342422" y="0"/>
        <a:ext cx="1882871" cy="636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AA992-AE17-9649-B74A-70B5D34AC4C9}">
      <dsp:nvSpPr>
        <dsp:cNvPr id="0" name=""/>
        <dsp:cNvSpPr/>
      </dsp:nvSpPr>
      <dsp:spPr>
        <a:xfrm>
          <a:off x="4306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1431E3-E493-DE48-8291-27FA6256D6A6}">
      <dsp:nvSpPr>
        <dsp:cNvPr id="0" name=""/>
        <dsp:cNvSpPr/>
      </dsp:nvSpPr>
      <dsp:spPr>
        <a:xfrm flipV="1">
          <a:off x="67952" y="295372"/>
          <a:ext cx="509170" cy="4571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E9AEC-A021-A04C-B2AC-CFE5B8F1091D}">
      <dsp:nvSpPr>
        <dsp:cNvPr id="0" name=""/>
        <dsp:cNvSpPr/>
      </dsp:nvSpPr>
      <dsp:spPr>
        <a:xfrm>
          <a:off x="773366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773366" y="636463"/>
        <a:ext cx="1882871" cy="2678450"/>
      </dsp:txXfrm>
    </dsp:sp>
    <dsp:sp modelId="{F4E3A16B-E56D-BF4F-AAB3-5D0A1CA9FF5F}">
      <dsp:nvSpPr>
        <dsp:cNvPr id="0" name=""/>
        <dsp:cNvSpPr/>
      </dsp:nvSpPr>
      <dsp:spPr>
        <a:xfrm>
          <a:off x="773366" y="0"/>
          <a:ext cx="1882871" cy="636463"/>
        </a:xfrm>
        <a:prstGeom prst="rect">
          <a:avLst/>
        </a:prstGeom>
        <a:solidFill>
          <a:schemeClr val="accent3">
            <a:alpha val="15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ABSTEMIO</a:t>
          </a:r>
          <a:endParaRPr lang="es-ES" sz="1900" kern="1200" dirty="0"/>
        </a:p>
      </dsp:txBody>
      <dsp:txXfrm>
        <a:off x="773366" y="0"/>
        <a:ext cx="1882871" cy="636463"/>
      </dsp:txXfrm>
    </dsp:sp>
    <dsp:sp modelId="{31A79A99-4EC8-F84A-BDB0-8F0CF88A5B00}">
      <dsp:nvSpPr>
        <dsp:cNvPr id="0" name=""/>
        <dsp:cNvSpPr/>
      </dsp:nvSpPr>
      <dsp:spPr>
        <a:xfrm>
          <a:off x="2788834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DFC1C-3345-154D-9EC5-8946BABF6947}">
      <dsp:nvSpPr>
        <dsp:cNvPr id="0" name=""/>
        <dsp:cNvSpPr/>
      </dsp:nvSpPr>
      <dsp:spPr>
        <a:xfrm>
          <a:off x="2852480" y="63646"/>
          <a:ext cx="509170" cy="509170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5CB85-1500-F242-9D50-122EF297C128}">
      <dsp:nvSpPr>
        <dsp:cNvPr id="0" name=""/>
        <dsp:cNvSpPr/>
      </dsp:nvSpPr>
      <dsp:spPr>
        <a:xfrm>
          <a:off x="3557894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3557894" y="636463"/>
        <a:ext cx="1882871" cy="2678450"/>
      </dsp:txXfrm>
    </dsp:sp>
    <dsp:sp modelId="{0EE44B89-60D9-264E-84F9-08B8F847ADC5}">
      <dsp:nvSpPr>
        <dsp:cNvPr id="0" name=""/>
        <dsp:cNvSpPr/>
      </dsp:nvSpPr>
      <dsp:spPr>
        <a:xfrm>
          <a:off x="3557894" y="0"/>
          <a:ext cx="1882871" cy="6364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CONSUMO DE BAJO RIESGO</a:t>
          </a:r>
          <a:endParaRPr lang="es-ES" sz="1900" kern="1200" dirty="0"/>
        </a:p>
      </dsp:txBody>
      <dsp:txXfrm>
        <a:off x="3557894" y="0"/>
        <a:ext cx="1882871" cy="636463"/>
      </dsp:txXfrm>
    </dsp:sp>
    <dsp:sp modelId="{B004FC83-549E-9A49-9767-D7F7035C0769}">
      <dsp:nvSpPr>
        <dsp:cNvPr id="0" name=""/>
        <dsp:cNvSpPr/>
      </dsp:nvSpPr>
      <dsp:spPr>
        <a:xfrm>
          <a:off x="5573362" y="0"/>
          <a:ext cx="636463" cy="63646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22D9D7-9930-CC4A-935A-FC6B2176F931}">
      <dsp:nvSpPr>
        <dsp:cNvPr id="0" name=""/>
        <dsp:cNvSpPr/>
      </dsp:nvSpPr>
      <dsp:spPr>
        <a:xfrm>
          <a:off x="5637008" y="63646"/>
          <a:ext cx="509170" cy="509170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2891D-E2DF-EC4A-92A9-8E49CD4C538F}">
      <dsp:nvSpPr>
        <dsp:cNvPr id="0" name=""/>
        <dsp:cNvSpPr/>
      </dsp:nvSpPr>
      <dsp:spPr>
        <a:xfrm>
          <a:off x="6342422" y="636463"/>
          <a:ext cx="1882871" cy="26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</a:t>
          </a:r>
          <a:endParaRPr lang="es-ES" sz="1900" kern="1200" dirty="0"/>
        </a:p>
      </dsp:txBody>
      <dsp:txXfrm>
        <a:off x="6342422" y="636463"/>
        <a:ext cx="1882871" cy="2678450"/>
      </dsp:txXfrm>
    </dsp:sp>
    <dsp:sp modelId="{AF106894-2061-B34B-A5FF-87D4F428A365}">
      <dsp:nvSpPr>
        <dsp:cNvPr id="0" name=""/>
        <dsp:cNvSpPr/>
      </dsp:nvSpPr>
      <dsp:spPr>
        <a:xfrm>
          <a:off x="6342422" y="0"/>
          <a:ext cx="1882871" cy="636463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CONSUMO DE RIESGO</a:t>
          </a:r>
          <a:endParaRPr lang="es-ES" sz="1900" kern="1200" dirty="0"/>
        </a:p>
      </dsp:txBody>
      <dsp:txXfrm>
        <a:off x="6342422" y="0"/>
        <a:ext cx="1882871" cy="636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F09A5-C573-9245-824A-4507ECEFAEF3}">
      <dsp:nvSpPr>
        <dsp:cNvPr id="0" name=""/>
        <dsp:cNvSpPr/>
      </dsp:nvSpPr>
      <dsp:spPr>
        <a:xfrm rot="21300000">
          <a:off x="25254" y="1548321"/>
          <a:ext cx="8179091" cy="936629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2376D6-1FA5-734D-B4F6-BD24DE03C609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0DD8F-78B5-8F43-A3B6-64E977A7EC42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4361687" y="0"/>
        <a:ext cx="2633472" cy="1900904"/>
      </dsp:txXfrm>
    </dsp:sp>
    <dsp:sp modelId="{7DEEEEE0-CE4F-8E4C-B810-732F8037EF9A}">
      <dsp:nvSpPr>
        <dsp:cNvPr id="0" name=""/>
        <dsp:cNvSpPr/>
      </dsp:nvSpPr>
      <dsp:spPr>
        <a:xfrm>
          <a:off x="4807806" y="2246832"/>
          <a:ext cx="2468880" cy="1810385"/>
        </a:xfrm>
        <a:prstGeom prst="upArrow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C532B-3675-C04A-897F-860B82DB98DB}">
      <dsp:nvSpPr>
        <dsp:cNvPr id="0" name=""/>
        <dsp:cNvSpPr/>
      </dsp:nvSpPr>
      <dsp:spPr>
        <a:xfrm>
          <a:off x="985971" y="189353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i="0" kern="1200" dirty="0" smtClean="0"/>
            <a:t>Valorar abordaje desde A.P. </a:t>
          </a:r>
          <a:r>
            <a:rPr lang="es-ES" sz="2200" i="1" kern="1200" dirty="0" smtClean="0"/>
            <a:t>(Criterios paciente y criterios profesional)</a:t>
          </a:r>
          <a:endParaRPr lang="es-ES" sz="2200" kern="1200" dirty="0"/>
        </a:p>
      </dsp:txBody>
      <dsp:txXfrm>
        <a:off x="985971" y="189353"/>
        <a:ext cx="263347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9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33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5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15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56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803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4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7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3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D6FCB-FD0C-AB4A-8A29-B79D3789B6DC}" type="datetimeFigureOut">
              <a:rPr lang="es-ES" smtClean="0"/>
              <a:t>25/9/18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B73A2-19D7-144E-B76B-4723F6DB7AC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4.png"/><Relationship Id="rId8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microsoft.com/office/2007/relationships/hdphoto" Target="../media/hdphoto3.wdp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8052" y="5244431"/>
            <a:ext cx="70508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Alicia Manso García</a:t>
            </a:r>
          </a:p>
          <a:p>
            <a:pPr algn="ctr"/>
            <a:r>
              <a:rPr lang="es-ES_tradnl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EIR Familiar y Comunitaria </a:t>
            </a:r>
            <a:endParaRPr lang="es-ES_tradnl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3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  <p:pic>
        <p:nvPicPr>
          <p:cNvPr id="6" name="Marcador de contenido 3" descr="Sin título-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67" r="-50167"/>
          <a:stretch>
            <a:fillRect/>
          </a:stretch>
        </p:blipFill>
        <p:spPr>
          <a:xfrm>
            <a:off x="-859490" y="337875"/>
            <a:ext cx="11249184" cy="6186618"/>
          </a:xfrm>
        </p:spPr>
      </p:pic>
    </p:spTree>
    <p:extLst>
      <p:ext uri="{BB962C8B-B14F-4D97-AF65-F5344CB8AC3E}">
        <p14:creationId xmlns:p14="http://schemas.microsoft.com/office/powerpoint/2010/main" val="24946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lari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88" b="-24288"/>
          <a:stretch>
            <a:fillRect/>
          </a:stretch>
        </p:blipFill>
        <p:spPr>
          <a:xfrm>
            <a:off x="81565" y="1204654"/>
            <a:ext cx="8948827" cy="4921510"/>
          </a:xfrm>
        </p:spPr>
      </p:pic>
      <p:pic>
        <p:nvPicPr>
          <p:cNvPr id="7" name="Imagen 6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9472" y="5522689"/>
            <a:ext cx="1417455" cy="249485"/>
          </a:xfrm>
          <a:prstGeom prst="rect">
            <a:avLst/>
          </a:prstGeom>
          <a:noFill/>
          <a:ln w="571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 rot="8030403">
            <a:off x="1036747" y="3862683"/>
            <a:ext cx="4027227" cy="340319"/>
          </a:xfrm>
          <a:prstGeom prst="rightArrow">
            <a:avLst>
              <a:gd name="adj1" fmla="val 6634"/>
              <a:gd name="adj2" fmla="val 52554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3050361" y="328866"/>
            <a:ext cx="1122625" cy="362888"/>
          </a:xfrm>
          <a:prstGeom prst="roundRect">
            <a:avLst/>
          </a:prstGeom>
          <a:solidFill>
            <a:schemeClr val="dk1">
              <a:alpha val="48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1275021" y="328866"/>
            <a:ext cx="1775340" cy="362888"/>
          </a:xfrm>
          <a:prstGeom prst="round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4728629" y="3441680"/>
            <a:ext cx="4415371" cy="3416320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63E3E3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Proyección estimada, </a:t>
            </a:r>
            <a:r>
              <a:rPr lang="es-ES" b="1" dirty="0" smtClean="0"/>
              <a:t>2015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64" y="4479838"/>
            <a:ext cx="2591435" cy="1916047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 rot="481260">
            <a:off x="5409856" y="5652023"/>
            <a:ext cx="2088086" cy="240303"/>
          </a:xfrm>
          <a:prstGeom prst="rightArrow">
            <a:avLst>
              <a:gd name="adj1" fmla="val 6634"/>
              <a:gd name="adj2" fmla="val 3082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099" y="4479839"/>
            <a:ext cx="1506812" cy="176862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04494" y="5717052"/>
            <a:ext cx="1417455" cy="319781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728629" y="6395885"/>
            <a:ext cx="3611140" cy="369332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Estimaciones </a:t>
            </a:r>
            <a:r>
              <a:rPr lang="es-ES" b="1" dirty="0" smtClean="0">
                <a:solidFill>
                  <a:srgbClr val="FF0000"/>
                </a:solidFill>
              </a:rPr>
              <a:t>2025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 </a:t>
            </a:r>
            <a:r>
              <a:rPr lang="es-ES" b="1" dirty="0" smtClean="0">
                <a:sym typeface="Wingdings"/>
              </a:rPr>
              <a:t>9.6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0041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i="1" dirty="0" smtClean="0"/>
              <a:t>Política sobre alcohol </a:t>
            </a:r>
            <a:r>
              <a:rPr lang="es-ES" sz="2800" i="1" dirty="0" smtClean="0"/>
              <a:t>en la región europea de la OMS.</a:t>
            </a:r>
            <a:br>
              <a:rPr lang="es-ES" sz="2800" i="1" dirty="0" smtClean="0"/>
            </a:br>
            <a:r>
              <a:rPr lang="es-ES" sz="2000" i="1" dirty="0" smtClean="0"/>
              <a:t>Marco de referencia</a:t>
            </a:r>
            <a:endParaRPr lang="es-ES" sz="20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379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La necesidad</a:t>
            </a:r>
            <a:r>
              <a:rPr lang="es-ES" sz="1600" dirty="0" smtClean="0"/>
              <a:t>. Situación del consumo en la Región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Objetivos y metas </a:t>
            </a:r>
            <a:r>
              <a:rPr lang="es-ES" sz="1600" dirty="0" smtClean="0">
                <a:sym typeface="Wingdings"/>
              </a:rPr>
              <a:t> </a:t>
            </a:r>
            <a:r>
              <a:rPr lang="es-ES" sz="1600" dirty="0" smtClean="0"/>
              <a:t> Necesidad de prevenir o reducir los daños.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Iniciativas internacionales</a:t>
            </a:r>
            <a:r>
              <a:rPr lang="es-ES" sz="1600" dirty="0" smtClean="0"/>
              <a:t>. Nuevos retos:</a:t>
            </a:r>
          </a:p>
          <a:p>
            <a:pPr marL="914400" lvl="1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200" dirty="0" smtClean="0"/>
              <a:t>Plan europeo de actuación sobre el alcohol </a:t>
            </a:r>
          </a:p>
          <a:p>
            <a:pPr marL="914400" lvl="1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200" dirty="0" smtClean="0"/>
              <a:t>Carta europea sobre el alcohol</a:t>
            </a:r>
          </a:p>
          <a:p>
            <a:pPr marL="914400" lvl="1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200" dirty="0" smtClean="0"/>
              <a:t>Declaración sobre los jóvenes y el alcohol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Actores clave y su función </a:t>
            </a:r>
            <a:r>
              <a:rPr lang="es-ES" sz="1600" dirty="0" smtClean="0"/>
              <a:t>**: Profesionales sanitarios e instituciones de Salud Pública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Instrumentos y herramientas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s-ES" sz="1600" b="1" u="sng" dirty="0" smtClean="0"/>
              <a:t>Seguimiento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16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8430"/>
            <a:ext cx="8229600" cy="506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u="sng" dirty="0" smtClean="0"/>
              <a:t>Mundial</a:t>
            </a:r>
            <a:r>
              <a:rPr lang="es-ES" dirty="0" smtClean="0"/>
              <a:t>:</a:t>
            </a:r>
          </a:p>
          <a:p>
            <a:r>
              <a:rPr lang="es-ES" b="1" dirty="0" smtClean="0">
                <a:solidFill>
                  <a:srgbClr val="0000FE"/>
                </a:solidFill>
              </a:rPr>
              <a:t>3,3 MILLONES </a:t>
            </a:r>
            <a:r>
              <a:rPr lang="es-ES" dirty="0" smtClean="0"/>
              <a:t>defunciones cada año  -  </a:t>
            </a:r>
            <a:r>
              <a:rPr lang="es-ES" i="1" dirty="0" smtClean="0"/>
              <a:t>5’9% del total.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u="sng" dirty="0" smtClean="0"/>
              <a:t>España</a:t>
            </a:r>
            <a:r>
              <a:rPr lang="es-ES" dirty="0" smtClean="0"/>
              <a:t>:</a:t>
            </a:r>
          </a:p>
          <a:p>
            <a:r>
              <a:rPr lang="es-ES" b="1" dirty="0" smtClean="0"/>
              <a:t>Causa prevenible </a:t>
            </a:r>
            <a:r>
              <a:rPr lang="es-ES" dirty="0" smtClean="0"/>
              <a:t>de morbilidad y mortalidad.</a:t>
            </a:r>
          </a:p>
          <a:p>
            <a:pPr algn="just"/>
            <a:r>
              <a:rPr lang="es-ES" dirty="0" smtClean="0"/>
              <a:t>3er </a:t>
            </a:r>
            <a:r>
              <a:rPr lang="es-ES" b="1" dirty="0" smtClean="0"/>
              <a:t>factor de riesgo </a:t>
            </a:r>
            <a:r>
              <a:rPr lang="es-ES" dirty="0" smtClean="0"/>
              <a:t>más importante </a:t>
            </a:r>
            <a:r>
              <a:rPr lang="es-ES" dirty="0" smtClean="0">
                <a:sym typeface="Wingdings"/>
              </a:rPr>
              <a:t> Muerte prematura y enfermedad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Imagen 4" descr="mapa-esp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13" y="3424435"/>
            <a:ext cx="1602922" cy="1095575"/>
          </a:xfrm>
          <a:prstGeom prst="rect">
            <a:avLst/>
          </a:prstGeom>
        </p:spPr>
      </p:pic>
      <p:pic>
        <p:nvPicPr>
          <p:cNvPr id="6" name="Imagen 5" descr="globe-29710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53" y="466954"/>
            <a:ext cx="945582" cy="9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meu_tc35_50_1_std.lang.all.png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955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4957" y="693158"/>
            <a:ext cx="763157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algn="ctr"/>
            <a:r>
              <a:rPr lang="es-ES" sz="2400" b="1" dirty="0" smtClean="0"/>
              <a:t>Incorporación del patrón de consumo </a:t>
            </a:r>
            <a:r>
              <a:rPr lang="es-ES" sz="2400" b="1" u="sng" dirty="0" smtClean="0"/>
              <a:t>asociado</a:t>
            </a:r>
            <a:r>
              <a:rPr lang="es-ES" sz="2400" b="1" dirty="0" smtClean="0"/>
              <a:t> al concepto de INTOXICACIÓN.  </a:t>
            </a:r>
          </a:p>
          <a:p>
            <a:pPr algn="just"/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21569" y="2973948"/>
            <a:ext cx="5862592" cy="3231654"/>
          </a:xfrm>
          <a:prstGeom prst="rect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CONSUMO </a:t>
            </a:r>
            <a:r>
              <a:rPr lang="es-ES" sz="2800" dirty="0"/>
              <a:t>INTENSIVO DE ALCOHOL </a:t>
            </a:r>
          </a:p>
          <a:p>
            <a:pPr algn="ctr"/>
            <a:r>
              <a:rPr lang="es-ES" sz="2800" dirty="0"/>
              <a:t>=  </a:t>
            </a:r>
          </a:p>
          <a:p>
            <a:pPr algn="ctr"/>
            <a:r>
              <a:rPr lang="es-ES" sz="2800" dirty="0" smtClean="0"/>
              <a:t>“BINGE DRINKING”</a:t>
            </a:r>
          </a:p>
          <a:p>
            <a:pPr algn="ctr"/>
            <a:endParaRPr lang="es-ES" sz="2800" dirty="0" smtClean="0"/>
          </a:p>
          <a:p>
            <a:pPr algn="ctr"/>
            <a:r>
              <a:rPr lang="es-ES" u="sng" dirty="0" smtClean="0"/>
              <a:t>Ingesta grandes cantidades de alcohol en un breve periodo de tiempo (4-6h)</a:t>
            </a:r>
            <a:endParaRPr lang="es-ES" u="sng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51465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506060" y="4442142"/>
            <a:ext cx="4025571" cy="6917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825681" y="5459624"/>
            <a:ext cx="16555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Desapercibidos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131185" y="5464601"/>
            <a:ext cx="2647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NO Percepción de RIESGO</a:t>
            </a:r>
            <a:endParaRPr lang="es-ES" dirty="0"/>
          </a:p>
        </p:txBody>
      </p:sp>
      <p:sp>
        <p:nvSpPr>
          <p:cNvPr id="7" name="Multiplicación 6"/>
          <p:cNvSpPr/>
          <p:nvPr/>
        </p:nvSpPr>
        <p:spPr>
          <a:xfrm>
            <a:off x="4286383" y="5046399"/>
            <a:ext cx="1315398" cy="1338146"/>
          </a:xfrm>
          <a:prstGeom prst="mathMultiply">
            <a:avLst>
              <a:gd name="adj1" fmla="val 105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6115"/>
            <a:ext cx="8229600" cy="53016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Según la “Encuesta EDADES. 2015” </a:t>
            </a:r>
          </a:p>
          <a:p>
            <a:pPr marL="0" indent="0">
              <a:buNone/>
            </a:pPr>
            <a:r>
              <a:rPr lang="es-ES" sz="2000" u="sng" dirty="0" smtClean="0"/>
              <a:t>Encuesta sobre alcohol y otras drogas en España </a:t>
            </a:r>
            <a:r>
              <a:rPr lang="es-ES" sz="2000" dirty="0" smtClean="0"/>
              <a:t>(población de 15 a 64 años residentes en hogares familiares).</a:t>
            </a:r>
          </a:p>
          <a:p>
            <a:pPr marL="0" indent="0">
              <a:buNone/>
            </a:pPr>
            <a:r>
              <a:rPr lang="es-ES" sz="1400" dirty="0" smtClean="0"/>
              <a:t>Ministerio de Sanidad, Servicios Sociales e Igualdad.</a:t>
            </a:r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Consumo intensivo:</a:t>
            </a:r>
          </a:p>
          <a:p>
            <a:r>
              <a:rPr lang="es-ES" sz="2800" b="1" dirty="0" smtClean="0"/>
              <a:t>16.8% </a:t>
            </a:r>
            <a:r>
              <a:rPr lang="es-ES" sz="2400" b="1" dirty="0" smtClean="0"/>
              <a:t>: </a:t>
            </a:r>
            <a:r>
              <a:rPr lang="es-ES" sz="2000" dirty="0" smtClean="0"/>
              <a:t>borrachera últimos 12 meses.</a:t>
            </a:r>
          </a:p>
          <a:p>
            <a:r>
              <a:rPr lang="es-ES" sz="2800" b="1" dirty="0" smtClean="0"/>
              <a:t>17.9% : </a:t>
            </a:r>
            <a:r>
              <a:rPr lang="es-ES" sz="2000" dirty="0" smtClean="0"/>
              <a:t>BINGE DRINKING en los últimos 30 días.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                                               </a:t>
            </a:r>
            <a:r>
              <a:rPr lang="es-ES" sz="2400" dirty="0" smtClean="0"/>
              <a:t>Jóvenes 15-34 años </a:t>
            </a:r>
            <a:endParaRPr lang="es-ES" sz="700" dirty="0" smtClean="0"/>
          </a:p>
          <a:p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025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511" y="5556710"/>
            <a:ext cx="1190662" cy="249485"/>
          </a:xfrm>
          <a:prstGeom prst="rect">
            <a:avLst/>
          </a:prstGeom>
          <a:noFill/>
          <a:ln w="571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derecha 2"/>
          <p:cNvSpPr/>
          <p:nvPr/>
        </p:nvSpPr>
        <p:spPr>
          <a:xfrm rot="8122166">
            <a:off x="996390" y="3795798"/>
            <a:ext cx="3934997" cy="481684"/>
          </a:xfrm>
          <a:prstGeom prst="rightArrow">
            <a:avLst>
              <a:gd name="adj1" fmla="val 6634"/>
              <a:gd name="adj2" fmla="val 5637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2426682" y="328866"/>
            <a:ext cx="1519512" cy="362888"/>
          </a:xfrm>
          <a:prstGeom prst="roundRect">
            <a:avLst/>
          </a:prstGeom>
          <a:solidFill>
            <a:schemeClr val="dk1">
              <a:alpha val="37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5516048" y="328866"/>
            <a:ext cx="1519512" cy="362888"/>
          </a:xfrm>
          <a:prstGeom prst="round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warning-300x2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80" y="691754"/>
            <a:ext cx="366806" cy="3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77667"/>
            <a:ext cx="9143999" cy="163145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ABORDAJE DEL CONSUMO DE ALCOHOL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626" y="5424583"/>
            <a:ext cx="8158158" cy="2556737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DESDE ATENCIÓN PRIMARIA</a:t>
            </a:r>
            <a:endParaRPr lang="es-ES" sz="4800" b="1" dirty="0"/>
          </a:p>
        </p:txBody>
      </p:sp>
      <p:pic>
        <p:nvPicPr>
          <p:cNvPr id="5" name="Imagen 4" descr="f0051563-2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82" y="186369"/>
            <a:ext cx="3272677" cy="31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8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negativos del alcohol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794531"/>
              </p:ext>
            </p:extLst>
          </p:nvPr>
        </p:nvGraphicFramePr>
        <p:xfrm>
          <a:off x="457200" y="1600200"/>
          <a:ext cx="8229600" cy="421131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PROBLEMA</a:t>
                      </a:r>
                      <a:r>
                        <a:rPr lang="es-ES" baseline="0" dirty="0" smtClean="0"/>
                        <a:t> DE SALUD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ENFERMEDADES</a:t>
                      </a:r>
                      <a:r>
                        <a:rPr lang="es-ES" b="1" baseline="0" dirty="0" smtClean="0"/>
                        <a:t> GASTROINTESTINALES, METABÓLICAS Y ENDOCRINAS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Cirrosis hepática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Pancreatitis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Sobrepeso y obesidad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Malnutrición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Gota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ENFERMEDADES</a:t>
                      </a:r>
                      <a:r>
                        <a:rPr lang="es-ES" b="1" baseline="0" dirty="0" smtClean="0"/>
                        <a:t> CV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HTA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ACV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Enfermedad coronaria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baseline="0" dirty="0" smtClean="0"/>
                        <a:t>Arritmia cardiaca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baseline="0" dirty="0" smtClean="0"/>
                        <a:t>Cardiomiopatía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NEOPLASIAS MALIGNAS </a:t>
                      </a:r>
                      <a:r>
                        <a:rPr lang="es-ES" b="1" dirty="0" smtClean="0">
                          <a:sym typeface="Wingdings"/>
                        </a:rPr>
                        <a:t></a:t>
                      </a:r>
                    </a:p>
                    <a:p>
                      <a:endParaRPr lang="es-ES" b="1" dirty="0" smtClean="0"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618182" y="2066636"/>
            <a:ext cx="406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22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erveza_Estrella_Damm_2_Carteles_Publicidad_Antigua_Yo_Fui_a_E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84200"/>
            <a:ext cx="8128000" cy="5676900"/>
          </a:xfrm>
          <a:prstGeom prst="rect">
            <a:avLst/>
          </a:prstGeo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1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1380206"/>
              </p:ext>
            </p:extLst>
          </p:nvPr>
        </p:nvGraphicFramePr>
        <p:xfrm>
          <a:off x="703057" y="1553611"/>
          <a:ext cx="7983105" cy="391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54532" y="4604131"/>
            <a:ext cx="5057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NEOPLASIAS MALIGNAS</a:t>
            </a:r>
            <a:endParaRPr lang="es-ES" sz="2800" b="1" dirty="0"/>
          </a:p>
        </p:txBody>
      </p:sp>
      <p:pic>
        <p:nvPicPr>
          <p:cNvPr id="9" name="Imagen 8" descr="Relaciones_farmacocineticas_farmacodinamicas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7"/>
          <a:stretch/>
        </p:blipFill>
        <p:spPr>
          <a:xfrm>
            <a:off x="1249831" y="5594747"/>
            <a:ext cx="1349416" cy="1263253"/>
          </a:xfrm>
          <a:prstGeom prst="rect">
            <a:avLst/>
          </a:prstGeom>
        </p:spPr>
      </p:pic>
      <p:pic>
        <p:nvPicPr>
          <p:cNvPr id="2" name="Imagen 1" descr="exponencial_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27" y="5583382"/>
            <a:ext cx="1847273" cy="12746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96364" y="5865091"/>
            <a:ext cx="198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 smtClean="0"/>
              <a:t>Dosis-dependiente</a:t>
            </a:r>
            <a:endParaRPr lang="es-ES" sz="1600" u="sng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Efectos negativos del alcohol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47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negativos del alcohol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166688"/>
              </p:ext>
            </p:extLst>
          </p:nvPr>
        </p:nvGraphicFramePr>
        <p:xfrm>
          <a:off x="457200" y="1600200"/>
          <a:ext cx="8229600" cy="468375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PROBLEMAS DE SALUD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endParaRPr lang="es-ES" b="1" dirty="0" smtClean="0"/>
                    </a:p>
                    <a:p>
                      <a:r>
                        <a:rPr lang="es-ES" b="1" dirty="0" smtClean="0"/>
                        <a:t>ENFERMEDADES</a:t>
                      </a:r>
                      <a:r>
                        <a:rPr lang="es-ES" b="1" baseline="0" dirty="0" smtClean="0"/>
                        <a:t> NEUROPSIQUIÁTRICAS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Ansiedad</a:t>
                      </a:r>
                      <a:r>
                        <a:rPr lang="es-ES" baseline="0" dirty="0" smtClean="0"/>
                        <a:t> y alteraciones del sueño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Epilepsia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Depresión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Dependencia del alcohol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Daño en el SN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Daño cerebral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Disminución de la función cognitiva</a:t>
                      </a:r>
                      <a:r>
                        <a:rPr lang="es-ES" baseline="0" dirty="0" smtClean="0"/>
                        <a:t> y demencia.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SISTEMA INMUNE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SISTEMA</a:t>
                      </a:r>
                      <a:r>
                        <a:rPr lang="es-ES" b="1" baseline="0" dirty="0" smtClean="0"/>
                        <a:t> MUSCULOESQUELÉTICO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baseline="0" dirty="0" smtClean="0"/>
                        <a:t>LESIONES INTENCIONALES Y</a:t>
                      </a:r>
                    </a:p>
                    <a:p>
                      <a:r>
                        <a:rPr lang="es-ES" b="1" baseline="0" dirty="0" smtClean="0"/>
                        <a:t>NO INTENCIONALES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Violencia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Accidentes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Suicidio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baseline="0" dirty="0" smtClean="0"/>
                        <a:t>PROBLEMAS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6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5114" y="1496909"/>
            <a:ext cx="7558868" cy="3855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9795" y="2426808"/>
            <a:ext cx="4785964" cy="6918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“Bebedor pasivo”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690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Efectos en terceras personas:</a:t>
            </a:r>
          </a:p>
          <a:p>
            <a:pPr lvl="1"/>
            <a:r>
              <a:rPr lang="es-ES" sz="2400" dirty="0" smtClean="0"/>
              <a:t>Neonatos, niños, familia, entorno, víctimas.</a:t>
            </a:r>
          </a:p>
          <a:p>
            <a:pPr lvl="1"/>
            <a:endParaRPr lang="es-ES" sz="2400" dirty="0" smtClean="0"/>
          </a:p>
          <a:p>
            <a:pPr marL="457200" lvl="1" indent="0">
              <a:buNone/>
            </a:pPr>
            <a:endParaRPr lang="es-ES" sz="2400" dirty="0"/>
          </a:p>
          <a:p>
            <a:pPr lvl="1"/>
            <a:endParaRPr lang="es-ES" sz="2400" dirty="0" smtClean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Síndrome alcohólico fetal.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Maltrato y descuido de menores.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Violencia juvenil.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Violencia hacia personas mayores.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Violencia sexual.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s-ES" sz="2400" b="1" dirty="0" smtClean="0"/>
              <a:t>Violencia de pareja.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Efectos negativos del alcohol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212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981" y="216693"/>
            <a:ext cx="80738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500" i="1" dirty="0" smtClean="0"/>
          </a:p>
          <a:p>
            <a:pPr marL="0" indent="0">
              <a:buNone/>
            </a:pPr>
            <a:endParaRPr lang="es-ES" sz="1500" i="1" dirty="0"/>
          </a:p>
          <a:p>
            <a:pPr marL="0" indent="0" algn="just">
              <a:buNone/>
            </a:pPr>
            <a:r>
              <a:rPr lang="es-ES" sz="1500" i="1" dirty="0" smtClean="0"/>
              <a:t>2005. Ministerio de sanidad y consumo (Instituto de estudios de alcohol y drogas de la Univ. </a:t>
            </a:r>
            <a:r>
              <a:rPr lang="es-ES" sz="1500" i="1" dirty="0"/>
              <a:t>d</a:t>
            </a:r>
            <a:r>
              <a:rPr lang="es-ES" sz="1500" i="1" dirty="0" smtClean="0"/>
              <a:t>e        Valladolid).</a:t>
            </a:r>
            <a:endParaRPr lang="es-ES" sz="2600" i="1" dirty="0"/>
          </a:p>
          <a:p>
            <a:pPr marL="0" indent="0" algn="ctr">
              <a:buNone/>
            </a:pPr>
            <a:r>
              <a:rPr lang="es-ES" sz="2600" u="sng" dirty="0" smtClean="0"/>
              <a:t>MORTALIDAD ATRIBUIBLE AL CONSUMO DE ALCOHOL EN ESPAÑA</a:t>
            </a:r>
          </a:p>
          <a:p>
            <a:pPr marL="0" indent="0" algn="ctr">
              <a:buNone/>
            </a:pPr>
            <a:endParaRPr lang="es-ES" sz="2600" u="sng" dirty="0" smtClean="0"/>
          </a:p>
          <a:p>
            <a:pPr marL="0" indent="0" algn="ctr">
              <a:buNone/>
            </a:pPr>
            <a:r>
              <a:rPr lang="es-ES" sz="2000" i="1" dirty="0" smtClean="0"/>
              <a:t>        Agudas 40%</a:t>
            </a:r>
            <a:r>
              <a:rPr lang="es-ES" sz="3000" dirty="0" smtClean="0"/>
              <a:t> 	+ 				    </a:t>
            </a:r>
            <a:r>
              <a:rPr lang="es-ES" sz="2400" i="1" dirty="0" smtClean="0"/>
              <a:t>Crónicas 60% +++</a:t>
            </a:r>
            <a:endParaRPr lang="es-ES" sz="3600" i="1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61195634"/>
              </p:ext>
            </p:extLst>
          </p:nvPr>
        </p:nvGraphicFramePr>
        <p:xfrm>
          <a:off x="-113397" y="3095880"/>
          <a:ext cx="8626487" cy="348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79784" y="4207223"/>
            <a:ext cx="3685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*Cirrosis hepática. </a:t>
            </a:r>
            <a:r>
              <a:rPr lang="es-ES" sz="1100" dirty="0" smtClean="0">
                <a:solidFill>
                  <a:srgbClr val="FF0000"/>
                </a:solidFill>
              </a:rPr>
              <a:t>1 de cada 2 fallecimientos</a:t>
            </a:r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63814" y="136083"/>
            <a:ext cx="522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MORTALIDAD</a:t>
            </a:r>
            <a:endParaRPr lang="es-ES" b="1" dirty="0"/>
          </a:p>
        </p:txBody>
      </p:sp>
      <p:sp>
        <p:nvSpPr>
          <p:cNvPr id="2" name="Flecha derecha 1"/>
          <p:cNvSpPr/>
          <p:nvPr/>
        </p:nvSpPr>
        <p:spPr>
          <a:xfrm rot="13177150">
            <a:off x="3474316" y="3317787"/>
            <a:ext cx="640779" cy="88704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19181372">
            <a:off x="4945638" y="3315168"/>
            <a:ext cx="640779" cy="88704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4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¿Efectos positivos?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1287" y="1514615"/>
            <a:ext cx="6861396" cy="14697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	</a:t>
            </a:r>
            <a:r>
              <a:rPr lang="es-ES" sz="2400" dirty="0" smtClean="0"/>
              <a:t>Ingesta de </a:t>
            </a:r>
            <a:r>
              <a:rPr lang="es-ES" sz="2400" b="1" dirty="0" smtClean="0"/>
              <a:t>bajas</a:t>
            </a:r>
            <a:r>
              <a:rPr lang="es-ES" sz="2400" dirty="0" smtClean="0"/>
              <a:t> cantidades de alcohol</a:t>
            </a:r>
          </a:p>
          <a:p>
            <a:pPr marL="0" indent="0" algn="ctr">
              <a:buNone/>
            </a:pPr>
            <a:r>
              <a:rPr lang="es-ES" sz="2400" dirty="0" smtClean="0"/>
              <a:t>RELACIÓN INVERSA</a:t>
            </a:r>
          </a:p>
          <a:p>
            <a:pPr marL="0" indent="0" algn="ctr">
              <a:buNone/>
            </a:pPr>
            <a:r>
              <a:rPr lang="es-ES" sz="2400" b="1" i="1" dirty="0" smtClean="0"/>
              <a:t>Enfermedad isquémica del corazón</a:t>
            </a:r>
          </a:p>
        </p:txBody>
      </p:sp>
      <p:pic>
        <p:nvPicPr>
          <p:cNvPr id="5" name="Imagen 4" descr="Verdadera-curva-en-j-alcohol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60" r="1699" b="21290"/>
          <a:stretch/>
        </p:blipFill>
        <p:spPr>
          <a:xfrm>
            <a:off x="279400" y="3315738"/>
            <a:ext cx="8634470" cy="34090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CuadroTexto 3"/>
          <p:cNvSpPr txBox="1"/>
          <p:nvPr/>
        </p:nvSpPr>
        <p:spPr>
          <a:xfrm rot="251141">
            <a:off x="5492723" y="5998997"/>
            <a:ext cx="3308336" cy="338554"/>
          </a:xfrm>
          <a:prstGeom prst="rect">
            <a:avLst/>
          </a:prstGeom>
          <a:solidFill>
            <a:srgbClr val="C0504D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Umbral de seguridad MUY ESTRECHO</a:t>
            </a:r>
            <a:endParaRPr lang="es-ES" sz="1600" dirty="0"/>
          </a:p>
        </p:txBody>
      </p:sp>
      <p:sp>
        <p:nvSpPr>
          <p:cNvPr id="8" name="Cara sonriente 7"/>
          <p:cNvSpPr/>
          <p:nvPr/>
        </p:nvSpPr>
        <p:spPr>
          <a:xfrm>
            <a:off x="2052474" y="5375266"/>
            <a:ext cx="272152" cy="260825"/>
          </a:xfrm>
          <a:prstGeom prst="smileyFace">
            <a:avLst/>
          </a:prstGeom>
          <a:solidFill>
            <a:srgbClr val="25FF07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644247" y="4969156"/>
            <a:ext cx="1077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rgbClr val="25FF07"/>
                </a:solidFill>
              </a:rPr>
              <a:t>No </a:t>
            </a:r>
            <a:r>
              <a:rPr lang="es-ES" sz="1050" dirty="0" err="1" smtClean="0">
                <a:solidFill>
                  <a:srgbClr val="25FF07"/>
                </a:solidFill>
              </a:rPr>
              <a:t>consumimdores</a:t>
            </a:r>
            <a:endParaRPr lang="es-ES" sz="1050" dirty="0">
              <a:solidFill>
                <a:srgbClr val="25FF07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9399" y="2984375"/>
            <a:ext cx="235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Curva en J</a:t>
            </a:r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1644247" y="4873064"/>
            <a:ext cx="185136" cy="19218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4306849" y="5073963"/>
            <a:ext cx="185136" cy="19218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5851584" y="4384666"/>
            <a:ext cx="185136" cy="19218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7249839" y="3697264"/>
            <a:ext cx="185136" cy="192184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2628944" y="5539999"/>
            <a:ext cx="185136" cy="19218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3264814" y="5443907"/>
            <a:ext cx="185136" cy="192184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66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22682"/>
            <a:ext cx="9143999" cy="4690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endParaRPr lang="es-ES" sz="5400" dirty="0" smtClean="0"/>
          </a:p>
          <a:p>
            <a:pPr algn="ctr">
              <a:lnSpc>
                <a:spcPct val="140000"/>
              </a:lnSpc>
            </a:pPr>
            <a:r>
              <a:rPr lang="es-ES" sz="5400" dirty="0" smtClean="0"/>
              <a:t>NUESTRA INTERVENCIÓN</a:t>
            </a:r>
          </a:p>
          <a:p>
            <a:pPr algn="ctr">
              <a:lnSpc>
                <a:spcPct val="140000"/>
              </a:lnSpc>
            </a:pPr>
            <a:r>
              <a:rPr lang="es-ES" sz="5400" dirty="0" smtClean="0"/>
              <a:t>EN ATENCIÓN PRIMARIA</a:t>
            </a:r>
          </a:p>
          <a:p>
            <a:pPr algn="ctr">
              <a:lnSpc>
                <a:spcPct val="140000"/>
              </a:lnSpc>
            </a:pP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186549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1329"/>
              </p:ext>
            </p:extLst>
          </p:nvPr>
        </p:nvGraphicFramePr>
        <p:xfrm>
          <a:off x="457200" y="11239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7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59EE03-46C1-A446-9E98-F6E3435D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EF3883-E196-3545-9963-1F1B8EBB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3CF46-ADF4-3C42-9ADE-A0464C696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3257CD-D1AB-2443-9458-62F71546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6F1C1-FA04-AB43-B762-2E667B59F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1º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16695"/>
            <a:ext cx="8229600" cy="4525963"/>
          </a:xfrm>
        </p:spPr>
        <p:txBody>
          <a:bodyPr/>
          <a:lstStyle/>
          <a:p>
            <a:r>
              <a:rPr lang="es-ES" sz="2800" dirty="0" smtClean="0"/>
              <a:t>Abordaje sistematizado: </a:t>
            </a:r>
            <a:r>
              <a:rPr lang="es-ES" sz="2800" b="1" dirty="0" smtClean="0"/>
              <a:t>CRIBADO.</a:t>
            </a:r>
          </a:p>
          <a:p>
            <a:r>
              <a:rPr lang="es-ES" sz="2000" dirty="0" smtClean="0"/>
              <a:t>En cualquier contacto con el paciente. Conversación hábitos saludables.</a:t>
            </a:r>
          </a:p>
          <a:p>
            <a:endParaRPr lang="es-ES" sz="20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dirty="0" smtClean="0"/>
              <a:t>PAPPS </a:t>
            </a:r>
            <a:r>
              <a:rPr lang="es-ES" sz="1800" dirty="0" smtClean="0"/>
              <a:t>(</a:t>
            </a:r>
            <a:r>
              <a:rPr lang="es-ES" sz="1800" dirty="0" err="1" smtClean="0"/>
              <a:t>SemFYC</a:t>
            </a:r>
            <a:r>
              <a:rPr lang="es-ES" sz="1800" dirty="0" smtClean="0"/>
              <a:t>)</a:t>
            </a:r>
            <a:r>
              <a:rPr lang="es-ES" dirty="0" smtClean="0"/>
              <a:t>. </a:t>
            </a:r>
            <a:r>
              <a:rPr lang="es-ES" sz="1800" b="1" dirty="0" smtClean="0"/>
              <a:t>Programa de actividades preventivas y de promoción de la salud: </a:t>
            </a:r>
            <a:r>
              <a:rPr lang="es-ES" sz="1200" dirty="0" smtClean="0"/>
              <a:t>(Grado </a:t>
            </a:r>
            <a:r>
              <a:rPr lang="es-ES" sz="1200" dirty="0" err="1" smtClean="0"/>
              <a:t>Recomend</a:t>
            </a:r>
            <a:r>
              <a:rPr lang="es-ES" sz="1200" dirty="0" smtClean="0"/>
              <a:t>. A)</a:t>
            </a:r>
            <a:endParaRPr lang="es-ES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IDENTIFICACIÓN PRECOZ</a:t>
            </a:r>
            <a:endParaRPr lang="es-ES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43222" y="3838282"/>
            <a:ext cx="6746576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 smtClean="0"/>
              <a:t>1. SIEMPRE: </a:t>
            </a:r>
          </a:p>
          <a:p>
            <a:pPr marL="1200150" lvl="2" indent="-285750">
              <a:lnSpc>
                <a:spcPct val="130000"/>
              </a:lnSpc>
              <a:buFont typeface="Courier New"/>
              <a:buChar char="o"/>
            </a:pPr>
            <a:r>
              <a:rPr lang="es-ES" dirty="0" smtClean="0"/>
              <a:t>Abrir H.C.</a:t>
            </a:r>
          </a:p>
          <a:p>
            <a:pPr marL="1200150" lvl="2" indent="-285750">
              <a:lnSpc>
                <a:spcPct val="130000"/>
              </a:lnSpc>
              <a:buFont typeface="Courier New"/>
              <a:buChar char="o"/>
            </a:pPr>
            <a:r>
              <a:rPr lang="es-ES" dirty="0" smtClean="0"/>
              <a:t>Actualizar H.C.</a:t>
            </a:r>
          </a:p>
          <a:p>
            <a:pPr marL="1200150" lvl="2" indent="-285750">
              <a:lnSpc>
                <a:spcPct val="130000"/>
              </a:lnSpc>
              <a:buFont typeface="Courier New"/>
              <a:buChar char="o"/>
            </a:pPr>
            <a:r>
              <a:rPr lang="es-ES" dirty="0" smtClean="0"/>
              <a:t>Indicio de sospecha</a:t>
            </a:r>
          </a:p>
          <a:p>
            <a:pPr>
              <a:lnSpc>
                <a:spcPct val="130000"/>
              </a:lnSpc>
            </a:pPr>
            <a:r>
              <a:rPr lang="es-ES" dirty="0" smtClean="0"/>
              <a:t>2. </a:t>
            </a:r>
            <a:r>
              <a:rPr lang="es-ES" b="1" dirty="0" smtClean="0">
                <a:solidFill>
                  <a:srgbClr val="800000"/>
                </a:solidFill>
              </a:rPr>
              <a:t>Como mínimo CADA 2 AÑOS en &gt;14 años</a:t>
            </a:r>
            <a:r>
              <a:rPr lang="es-ES" dirty="0" smtClean="0"/>
              <a:t>. 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827793" y="947363"/>
            <a:ext cx="119066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u="sng" dirty="0" smtClean="0"/>
              <a:t>¿Cuándo?</a:t>
            </a:r>
            <a:endParaRPr lang="es-ES" u="sng" dirty="0"/>
          </a:p>
        </p:txBody>
      </p:sp>
      <p:sp>
        <p:nvSpPr>
          <p:cNvPr id="7" name="Abrir corchete 6"/>
          <p:cNvSpPr/>
          <p:nvPr/>
        </p:nvSpPr>
        <p:spPr>
          <a:xfrm>
            <a:off x="1475694" y="3984675"/>
            <a:ext cx="178352" cy="1632966"/>
          </a:xfrm>
          <a:prstGeom prst="leftBracket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76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885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s-ES" sz="2000" dirty="0" smtClean="0"/>
              <a:t>Antes de </a:t>
            </a:r>
            <a:r>
              <a:rPr lang="es-ES" sz="2000" dirty="0" err="1" smtClean="0"/>
              <a:t>preescribir</a:t>
            </a:r>
            <a:r>
              <a:rPr lang="es-ES" sz="2000" dirty="0" smtClean="0"/>
              <a:t> </a:t>
            </a:r>
            <a:r>
              <a:rPr lang="es-ES" sz="2000" b="1" dirty="0" smtClean="0"/>
              <a:t>fármacos que interaccionen </a:t>
            </a:r>
            <a:r>
              <a:rPr lang="es-ES" sz="2000" dirty="0" smtClean="0"/>
              <a:t>con el alcohol.</a:t>
            </a:r>
          </a:p>
          <a:p>
            <a:pPr algn="just">
              <a:lnSpc>
                <a:spcPct val="140000"/>
              </a:lnSpc>
            </a:pPr>
            <a:endParaRPr lang="es-ES" sz="2000" dirty="0" smtClean="0"/>
          </a:p>
          <a:p>
            <a:pPr algn="just">
              <a:lnSpc>
                <a:spcPct val="140000"/>
              </a:lnSpc>
            </a:pPr>
            <a:r>
              <a:rPr lang="es-ES" sz="2000" dirty="0" smtClean="0"/>
              <a:t>En respuesta a </a:t>
            </a:r>
            <a:r>
              <a:rPr lang="es-ES" sz="2000" b="1" dirty="0" smtClean="0"/>
              <a:t>problemas</a:t>
            </a:r>
            <a:r>
              <a:rPr lang="es-ES" sz="2000" dirty="0" smtClean="0"/>
              <a:t> que pueden estar relacionados con el consumo. </a:t>
            </a:r>
          </a:p>
          <a:p>
            <a:pPr algn="just">
              <a:lnSpc>
                <a:spcPct val="140000"/>
              </a:lnSpc>
            </a:pPr>
            <a:endParaRPr lang="es-ES" sz="2000" dirty="0" smtClean="0"/>
          </a:p>
          <a:p>
            <a:pPr algn="just">
              <a:lnSpc>
                <a:spcPct val="140000"/>
              </a:lnSpc>
            </a:pPr>
            <a:r>
              <a:rPr lang="es-ES" sz="2000" dirty="0" smtClean="0"/>
              <a:t>Personas con </a:t>
            </a:r>
            <a:r>
              <a:rPr lang="es-ES" sz="2000" b="1" dirty="0" smtClean="0"/>
              <a:t>comorbilidades</a:t>
            </a:r>
            <a:r>
              <a:rPr lang="es-ES" sz="2000" dirty="0" smtClean="0"/>
              <a:t> (Diabetes, Hepatitis C, </a:t>
            </a:r>
            <a:r>
              <a:rPr lang="es-ES" sz="2000" dirty="0" err="1" smtClean="0"/>
              <a:t>etc</a:t>
            </a:r>
            <a:r>
              <a:rPr lang="es-ES" sz="2000" dirty="0" smtClean="0"/>
              <a:t>).</a:t>
            </a:r>
          </a:p>
          <a:p>
            <a:pPr marL="0" indent="0" algn="just">
              <a:lnSpc>
                <a:spcPct val="140000"/>
              </a:lnSpc>
              <a:buNone/>
            </a:pPr>
            <a:endParaRPr lang="es-ES" sz="2000" dirty="0" smtClean="0"/>
          </a:p>
          <a:p>
            <a:pPr algn="just">
              <a:lnSpc>
                <a:spcPct val="140000"/>
              </a:lnSpc>
            </a:pPr>
            <a:r>
              <a:rPr lang="es-ES" sz="2000" b="1" dirty="0" smtClean="0"/>
              <a:t>Embarazadas, fumadores, adolescentes, adultos jóvenes, personas que requieran concentración, habilidad y coordinación.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793" y="947363"/>
            <a:ext cx="119066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u="sng" dirty="0" smtClean="0"/>
              <a:t>¿Cuándo?</a:t>
            </a:r>
            <a:endParaRPr lang="es-ES" u="sng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IDENTIFICACIÓN PRECOZ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36436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IDENTIFICACIÓN PRECOZ</a:t>
            </a:r>
            <a:endParaRPr lang="es-ES" sz="4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27793" y="552591"/>
            <a:ext cx="394619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u="sng" dirty="0" smtClean="0"/>
              <a:t>En nuestra Cartera de Servicios (SES):</a:t>
            </a:r>
            <a:endParaRPr lang="es-ES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827793" y="1170500"/>
            <a:ext cx="7427463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/>
              <a:t>4. ATENCIÓN AL </a:t>
            </a:r>
            <a:r>
              <a:rPr lang="es-ES" b="1" dirty="0" smtClean="0">
                <a:solidFill>
                  <a:srgbClr val="800000"/>
                </a:solidFill>
              </a:rPr>
              <a:t>ADULTO</a:t>
            </a:r>
            <a:r>
              <a:rPr lang="es-ES" dirty="0" smtClean="0"/>
              <a:t>, ANCIANO, GRUPOS DE RIESGO Y CRÓNICOS.</a:t>
            </a:r>
          </a:p>
          <a:p>
            <a:pPr marL="742950" lvl="1" indent="-285750" algn="just">
              <a:buFont typeface="Arial"/>
              <a:buChar char="•"/>
            </a:pPr>
            <a:r>
              <a:rPr lang="es-ES" dirty="0" smtClean="0"/>
              <a:t>450. ATENCIÓN A PERSONAS CON CONDUCTAS DE RIESGO</a:t>
            </a:r>
          </a:p>
          <a:p>
            <a:pPr algn="just"/>
            <a:endParaRPr lang="es-ES" dirty="0" smtClean="0"/>
          </a:p>
          <a:p>
            <a:pPr marL="1200150" lvl="2" indent="-285750" algn="just">
              <a:buFont typeface="Arial"/>
              <a:buChar char="•"/>
            </a:pPr>
            <a:r>
              <a:rPr lang="es-ES" dirty="0" smtClean="0"/>
              <a:t>ACTUACIONES:</a:t>
            </a:r>
          </a:p>
          <a:p>
            <a:pPr marL="1657350" lvl="3" indent="-285750" algn="just">
              <a:buFont typeface="Wingdings" charset="2"/>
              <a:buChar char="ü"/>
            </a:pPr>
            <a:r>
              <a:rPr lang="es-ES" sz="1200" dirty="0" smtClean="0"/>
              <a:t>452-1: </a:t>
            </a:r>
            <a:r>
              <a:rPr lang="es-ES" dirty="0" smtClean="0"/>
              <a:t>Toda persona incluida en el servicio </a:t>
            </a:r>
            <a:r>
              <a:rPr lang="es-ES" i="1" dirty="0" smtClean="0"/>
              <a:t>deberá tener </a:t>
            </a:r>
            <a:r>
              <a:rPr lang="es-ES" b="1" i="1" u="sng" dirty="0" smtClean="0"/>
              <a:t>cuantificado</a:t>
            </a:r>
            <a:r>
              <a:rPr lang="es-ES" i="1" dirty="0" smtClean="0"/>
              <a:t> su consumo de alcohol. </a:t>
            </a:r>
          </a:p>
          <a:p>
            <a:pPr lvl="3" algn="just"/>
            <a:endParaRPr lang="es-ES" dirty="0" smtClean="0"/>
          </a:p>
          <a:p>
            <a:pPr marL="1657350" lvl="3" indent="-285750" algn="just">
              <a:buFont typeface="Wingdings" charset="2"/>
              <a:buChar char="ü"/>
            </a:pPr>
            <a:r>
              <a:rPr lang="es-ES" sz="1200" dirty="0" smtClean="0"/>
              <a:t>452-2: </a:t>
            </a:r>
            <a:r>
              <a:rPr lang="es-ES" dirty="0" smtClean="0"/>
              <a:t>(</a:t>
            </a:r>
            <a:r>
              <a:rPr lang="mr-IN" dirty="0" smtClean="0"/>
              <a:t>…</a:t>
            </a:r>
            <a:r>
              <a:rPr lang="es-ES_tradnl" dirty="0" smtClean="0"/>
              <a:t>) </a:t>
            </a:r>
            <a:r>
              <a:rPr lang="es-ES_tradnl" i="1" dirty="0" smtClean="0"/>
              <a:t>deberá tener realizado un </a:t>
            </a:r>
            <a:r>
              <a:rPr lang="es-ES_tradnl" b="1" i="1" u="sng" dirty="0" smtClean="0"/>
              <a:t>cuestionario normalizado de despistaje</a:t>
            </a:r>
            <a:r>
              <a:rPr lang="es-ES_tradnl" i="1" dirty="0" smtClean="0"/>
              <a:t> de alcoholismo (CAGE o similar).</a:t>
            </a:r>
          </a:p>
          <a:p>
            <a:pPr lvl="3" algn="just"/>
            <a:endParaRPr lang="es-ES_tradnl" dirty="0" smtClean="0"/>
          </a:p>
          <a:p>
            <a:pPr marL="1657350" lvl="3" indent="-285750" algn="just">
              <a:buFont typeface="Wingdings" charset="2"/>
              <a:buChar char="ü"/>
            </a:pPr>
            <a:r>
              <a:rPr lang="es-ES_tradnl" sz="1200" dirty="0" smtClean="0"/>
              <a:t>452-3: </a:t>
            </a:r>
            <a:r>
              <a:rPr lang="es-ES_tradnl" dirty="0" smtClean="0"/>
              <a:t>(</a:t>
            </a:r>
            <a:r>
              <a:rPr lang="mr-IN" dirty="0" smtClean="0"/>
              <a:t>…</a:t>
            </a:r>
            <a:r>
              <a:rPr lang="es-ES_tradnl" dirty="0" smtClean="0"/>
              <a:t>) </a:t>
            </a:r>
            <a:r>
              <a:rPr lang="es-ES_tradnl" i="1" dirty="0" smtClean="0"/>
              <a:t>cuyo cuestionario de despistaje sea positivo, se le habrá realizado un cuestionario normalizado (MALT o similar) para </a:t>
            </a:r>
            <a:r>
              <a:rPr lang="es-ES_tradnl" b="1" i="1" u="sng" dirty="0" smtClean="0"/>
              <a:t>confirmar sospecha </a:t>
            </a:r>
            <a:r>
              <a:rPr lang="es-ES_tradnl" i="1" dirty="0" smtClean="0"/>
              <a:t>de alcoholismo.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27793" y="4963795"/>
            <a:ext cx="7427463" cy="92333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2. ATENCIÓN AL </a:t>
            </a:r>
            <a:r>
              <a:rPr lang="es-ES" b="1" dirty="0" smtClean="0">
                <a:solidFill>
                  <a:srgbClr val="800000"/>
                </a:solidFill>
              </a:rPr>
              <a:t>JOVEN</a:t>
            </a:r>
            <a:r>
              <a:rPr lang="es-ES" dirty="0" smtClean="0"/>
              <a:t>. PROMOCIÓN DE LA SALUD.</a:t>
            </a:r>
          </a:p>
          <a:p>
            <a:pPr marL="1200150" lvl="2" indent="-285750">
              <a:buFont typeface="Arial"/>
              <a:buChar char="•"/>
            </a:pPr>
            <a:r>
              <a:rPr lang="es-ES" dirty="0" smtClean="0"/>
              <a:t>ACTUACIONES:</a:t>
            </a:r>
          </a:p>
          <a:p>
            <a:pPr marL="1657350" lvl="3" indent="-285750">
              <a:buFont typeface="Wingdings" charset="2"/>
              <a:buChar char="ü"/>
            </a:pPr>
            <a:r>
              <a:rPr lang="es-ES" sz="1200" dirty="0" smtClean="0"/>
              <a:t>203-3</a:t>
            </a:r>
            <a:r>
              <a:rPr lang="es-ES" sz="1200" b="1" dirty="0" smtClean="0"/>
              <a:t>:   </a:t>
            </a:r>
            <a:r>
              <a:rPr lang="es-ES" b="1" i="1" u="sng" dirty="0" smtClean="0"/>
              <a:t>Registro consumo de alcohol y asesoramiento</a:t>
            </a:r>
            <a:endParaRPr lang="es-ES" b="1" i="1" u="sng" dirty="0"/>
          </a:p>
        </p:txBody>
      </p:sp>
    </p:spTree>
    <p:extLst>
      <p:ext uri="{BB962C8B-B14F-4D97-AF65-F5344CB8AC3E}">
        <p14:creationId xmlns:p14="http://schemas.microsoft.com/office/powerpoint/2010/main" val="376989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luisperezsolero6_10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38" r="-70638"/>
          <a:stretch>
            <a:fillRect/>
          </a:stretch>
        </p:blipFill>
        <p:spPr>
          <a:xfrm>
            <a:off x="-1010967" y="348129"/>
            <a:ext cx="11124614" cy="6118109"/>
          </a:xfr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27793" y="660635"/>
            <a:ext cx="1190662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0000"/>
                </a:schemeClr>
              </a:gs>
              <a:gs pos="35000">
                <a:schemeClr val="accent2">
                  <a:tint val="37000"/>
                  <a:satMod val="300000"/>
                  <a:alpha val="20000"/>
                </a:schemeClr>
              </a:gs>
              <a:gs pos="100000">
                <a:schemeClr val="accent2">
                  <a:tint val="15000"/>
                  <a:satMod val="350000"/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u="sng" dirty="0" smtClean="0"/>
              <a:t>¿Cómo?</a:t>
            </a:r>
            <a:endParaRPr lang="es-ES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/>
              <a:t>IDENTIFICACIÓN PRECOZ</a:t>
            </a:r>
            <a:endParaRPr lang="es-ES" sz="48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24311840"/>
              </p:ext>
            </p:extLst>
          </p:nvPr>
        </p:nvGraphicFramePr>
        <p:xfrm>
          <a:off x="-1281859" y="19645"/>
          <a:ext cx="10235205" cy="650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3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CUANTIFICACIÓN DEL CONSUMO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959798"/>
            <a:ext cx="8229600" cy="3166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/>
              <a:t>Encuesta </a:t>
            </a:r>
            <a:r>
              <a:rPr lang="es-ES" sz="2400" dirty="0" err="1" smtClean="0"/>
              <a:t>semiestructurada</a:t>
            </a:r>
            <a:r>
              <a:rPr lang="es-ES" sz="2400" dirty="0" smtClean="0"/>
              <a:t> de cantidad/frecuencia</a:t>
            </a:r>
          </a:p>
          <a:p>
            <a:pPr marL="0" indent="0" algn="ctr">
              <a:buNone/>
            </a:pPr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08170" y="1247424"/>
            <a:ext cx="599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UBE</a:t>
            </a:r>
          </a:p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UNIDAD DE BEBIDA ESTÁNDAR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60570" y="1247424"/>
            <a:ext cx="599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1 UBE</a:t>
            </a:r>
          </a:p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10 GRAMOS DE ALCOHOL PURO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34990"/>
              </p:ext>
            </p:extLst>
          </p:nvPr>
        </p:nvGraphicFramePr>
        <p:xfrm>
          <a:off x="1410839" y="3687725"/>
          <a:ext cx="6096000" cy="275671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8000"/>
                <a:gridCol w="3048000"/>
              </a:tblGrid>
              <a:tr h="470714">
                <a:tc>
                  <a:txBody>
                    <a:bodyPr/>
                    <a:lstStyle/>
                    <a:p>
                      <a:r>
                        <a:rPr lang="es-ES" dirty="0" smtClean="0"/>
                        <a:t>1 UBE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UBE</a:t>
                      </a:r>
                      <a:endParaRPr lang="es-ES" dirty="0"/>
                    </a:p>
                  </a:txBody>
                  <a:tcPr/>
                </a:tc>
              </a:tr>
              <a:tr h="22052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dirty="0" smtClean="0"/>
                        <a:t>200 ml</a:t>
                      </a:r>
                      <a:r>
                        <a:rPr lang="es-ES" baseline="0" dirty="0" smtClean="0"/>
                        <a:t> de cerveza (caña)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100 ml de vino (vaso pequeño)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50 ml de vino generoso (jerez)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50 ml de cava (1 copa)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25 ml de licor (carajillo)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dirty="0" smtClean="0"/>
                        <a:t>1 copa de coñac (50 ml)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dirty="0" smtClean="0"/>
                        <a:t>1</a:t>
                      </a:r>
                      <a:r>
                        <a:rPr lang="es-ES" baseline="0" dirty="0" smtClean="0"/>
                        <a:t> combinado (50 ml)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baseline="0" dirty="0" smtClean="0"/>
                        <a:t>1 </a:t>
                      </a:r>
                      <a:r>
                        <a:rPr lang="es-ES" baseline="0" dirty="0" err="1" smtClean="0"/>
                        <a:t>vermouth</a:t>
                      </a:r>
                      <a:r>
                        <a:rPr lang="es-ES" baseline="0" dirty="0" smtClean="0"/>
                        <a:t> (100 ml)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s-ES" baseline="0" dirty="0" smtClean="0"/>
                        <a:t>1 whisky (50 ml)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 descr="Díasinalcohol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2675764" y="4165116"/>
            <a:ext cx="3579963" cy="22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8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7122"/>
          <a:stretch>
            <a:fillRect/>
          </a:stretch>
        </p:blipFill>
        <p:spPr>
          <a:xfrm>
            <a:off x="167394" y="1248154"/>
            <a:ext cx="8869730" cy="4878010"/>
          </a:xfrm>
        </p:spPr>
      </p:pic>
      <p:sp>
        <p:nvSpPr>
          <p:cNvPr id="5" name="CuadroTexto 4"/>
          <p:cNvSpPr txBox="1"/>
          <p:nvPr/>
        </p:nvSpPr>
        <p:spPr>
          <a:xfrm>
            <a:off x="2255210" y="361308"/>
            <a:ext cx="483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JARA: </a:t>
            </a:r>
            <a:r>
              <a:rPr lang="es-ES" sz="2400" b="1" dirty="0" smtClean="0"/>
              <a:t>ANTECEDENTES Y H</a:t>
            </a:r>
            <a:r>
              <a:rPr lang="es-ES" sz="2400" b="1" dirty="0" smtClean="0"/>
              <a:t>ÁBITOS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7734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2804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2255210" y="361308"/>
            <a:ext cx="483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ANTECEDENTES Y H</a:t>
            </a:r>
            <a:r>
              <a:rPr lang="es-ES" sz="2400" dirty="0" smtClean="0"/>
              <a:t>ÁBITOS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60910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69" r="-25969"/>
          <a:stretch>
            <a:fillRect/>
          </a:stretch>
        </p:blipFill>
        <p:spPr>
          <a:xfrm>
            <a:off x="-127208" y="908744"/>
            <a:ext cx="9486883" cy="5217420"/>
          </a:xfrm>
        </p:spPr>
      </p:pic>
      <p:sp>
        <p:nvSpPr>
          <p:cNvPr id="4" name="CuadroTexto 3"/>
          <p:cNvSpPr txBox="1"/>
          <p:nvPr/>
        </p:nvSpPr>
        <p:spPr>
          <a:xfrm>
            <a:off x="2255210" y="361308"/>
            <a:ext cx="483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ANTECEDENTES Y H</a:t>
            </a:r>
            <a:r>
              <a:rPr lang="es-ES" sz="2400" dirty="0" smtClean="0"/>
              <a:t>ÁBITOS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6694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Niveles de consumo de RIESGO</a:t>
            </a:r>
            <a:endParaRPr lang="es-ES" dirty="0"/>
          </a:p>
        </p:txBody>
      </p:sp>
      <p:pic>
        <p:nvPicPr>
          <p:cNvPr id="4" name="Marcador de contenido 3" descr="toilets2_67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49797"/>
          <a:stretch/>
        </p:blipFill>
        <p:spPr>
          <a:xfrm>
            <a:off x="457200" y="1600200"/>
            <a:ext cx="4124013" cy="4525963"/>
          </a:xfrm>
        </p:spPr>
      </p:pic>
      <p:pic>
        <p:nvPicPr>
          <p:cNvPr id="6" name="Imagen 5" descr="Elderly-person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 r="23195"/>
          <a:stretch/>
        </p:blipFill>
        <p:spPr>
          <a:xfrm flipH="1">
            <a:off x="1817536" y="3107221"/>
            <a:ext cx="1119427" cy="215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3" descr="toilets2_6712.jp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3" r="-40915"/>
          <a:stretch/>
        </p:blipFill>
        <p:spPr>
          <a:xfrm>
            <a:off x="4581212" y="1600200"/>
            <a:ext cx="4105587" cy="45259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415468"/>
            <a:ext cx="171228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Al día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A la semana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Consumo concentrado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341730" y="2415468"/>
            <a:ext cx="171228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Al día - </a:t>
            </a:r>
          </a:p>
          <a:p>
            <a:pPr algn="r"/>
            <a:endParaRPr lang="es-ES" dirty="0" smtClean="0"/>
          </a:p>
          <a:p>
            <a:pPr marL="285750" indent="-285750" algn="r">
              <a:buFontTx/>
              <a:buChar char="-"/>
            </a:pPr>
            <a:endParaRPr lang="es-ES" dirty="0"/>
          </a:p>
          <a:p>
            <a:pPr algn="r"/>
            <a:r>
              <a:rPr lang="es-ES" dirty="0" smtClean="0"/>
              <a:t>A la semana - </a:t>
            </a:r>
          </a:p>
          <a:p>
            <a:pPr algn="r"/>
            <a:endParaRPr lang="es-ES" dirty="0" smtClean="0"/>
          </a:p>
          <a:p>
            <a:pPr marL="285750" indent="-285750" algn="r">
              <a:buFontTx/>
              <a:buChar char="-"/>
            </a:pPr>
            <a:endParaRPr lang="es-ES" dirty="0"/>
          </a:p>
          <a:p>
            <a:pPr algn="r"/>
            <a:r>
              <a:rPr lang="es-ES" dirty="0" smtClean="0"/>
              <a:t> Consumo  - concentrado  .    </a:t>
            </a:r>
          </a:p>
          <a:p>
            <a:pPr marL="285750" indent="-285750" algn="r">
              <a:buFontTx/>
              <a:buChar char="-"/>
            </a:pPr>
            <a:endParaRPr lang="es-ES" dirty="0"/>
          </a:p>
          <a:p>
            <a:pPr marL="285750" indent="-285750" algn="r">
              <a:buFontTx/>
              <a:buChar char="-"/>
            </a:pP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77822" y="2746007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366FF"/>
                </a:solidFill>
              </a:rPr>
              <a:t>&gt; 2 ó 2.5</a:t>
            </a:r>
            <a:endParaRPr lang="es-ES" sz="2400" b="1" dirty="0">
              <a:solidFill>
                <a:srgbClr val="3366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7200" y="3567480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366FF"/>
                </a:solidFill>
              </a:rPr>
              <a:t>17</a:t>
            </a:r>
            <a:endParaRPr lang="es-ES" sz="2400" b="1" dirty="0">
              <a:solidFill>
                <a:srgbClr val="3366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7200" y="4606090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3366FF"/>
                </a:solidFill>
              </a:rPr>
              <a:t>4</a:t>
            </a:r>
            <a:endParaRPr lang="es-ES" sz="2400" b="1" dirty="0">
              <a:solidFill>
                <a:srgbClr val="3366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059256" y="2780276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E37A8E"/>
                </a:solidFill>
              </a:rPr>
              <a:t>&gt; 4</a:t>
            </a:r>
            <a:endParaRPr lang="es-ES" sz="2400" b="1" dirty="0">
              <a:solidFill>
                <a:srgbClr val="E37A8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059257" y="3590428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E37A8E"/>
                </a:solidFill>
              </a:rPr>
              <a:t>28</a:t>
            </a:r>
            <a:endParaRPr lang="es-ES" sz="2400" b="1" dirty="0">
              <a:solidFill>
                <a:srgbClr val="E37A8E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72654" y="4698690"/>
            <a:ext cx="125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E37A8E"/>
                </a:solidFill>
              </a:rPr>
              <a:t>6</a:t>
            </a:r>
            <a:endParaRPr lang="es-ES" sz="2400" b="1" dirty="0">
              <a:solidFill>
                <a:srgbClr val="E37A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6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1591" y="1600200"/>
            <a:ext cx="3162999" cy="6710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CUESTIONARIOS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514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 smtClean="0">
                <a:solidFill>
                  <a:srgbClr val="FFFFFF"/>
                </a:solidFill>
              </a:rPr>
              <a:t>AUDIT-C y AUDIT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2000" dirty="0" smtClean="0">
                <a:solidFill>
                  <a:srgbClr val="953735"/>
                </a:solidFill>
              </a:rPr>
              <a:t>Específicamente diseñado para ATENCIÓN PRIMARIA</a:t>
            </a:r>
          </a:p>
          <a:p>
            <a:r>
              <a:rPr lang="es-ES" sz="2000" dirty="0" smtClean="0">
                <a:solidFill>
                  <a:srgbClr val="953735"/>
                </a:solidFill>
              </a:rPr>
              <a:t>OMS</a:t>
            </a:r>
          </a:p>
          <a:p>
            <a:endParaRPr lang="es-ES" sz="2000" dirty="0"/>
          </a:p>
          <a:p>
            <a:r>
              <a:rPr lang="es-ES" sz="2000" i="1" dirty="0" smtClean="0"/>
              <a:t>Especificidad 97%    y      Sensibilidad del 78%.</a:t>
            </a:r>
          </a:p>
          <a:p>
            <a:pPr marL="457200" lvl="1" indent="0">
              <a:buNone/>
            </a:pPr>
            <a:r>
              <a:rPr lang="es-ES" sz="1600" i="1" dirty="0" smtClean="0"/>
              <a:t>	*Mayor en &gt;65a				*Menor en mujeres y &gt;65ª</a:t>
            </a:r>
          </a:p>
          <a:p>
            <a:pPr marL="457200" lvl="1" indent="0">
              <a:buNone/>
            </a:pPr>
            <a:endParaRPr lang="es-ES" sz="1600" i="1" dirty="0" smtClean="0"/>
          </a:p>
          <a:p>
            <a:pPr lvl="1">
              <a:buFont typeface="Wingdings" charset="2"/>
              <a:buChar char="q"/>
            </a:pPr>
            <a:r>
              <a:rPr lang="es-ES" sz="2000" b="1" i="1" dirty="0" smtClean="0">
                <a:solidFill>
                  <a:srgbClr val="800000"/>
                </a:solidFill>
              </a:rPr>
              <a:t>Consumo reciente</a:t>
            </a:r>
          </a:p>
          <a:p>
            <a:pPr lvl="1">
              <a:buFont typeface="Wingdings" charset="2"/>
              <a:buChar char="q"/>
            </a:pPr>
            <a:r>
              <a:rPr lang="es-ES" sz="2000" b="1" i="1" dirty="0" smtClean="0">
                <a:solidFill>
                  <a:srgbClr val="800000"/>
                </a:solidFill>
              </a:rPr>
              <a:t>Síntomas de dependencia</a:t>
            </a:r>
          </a:p>
          <a:p>
            <a:pPr lvl="1">
              <a:buFont typeface="Wingdings" charset="2"/>
              <a:buChar char="q"/>
            </a:pPr>
            <a:r>
              <a:rPr lang="es-ES" sz="2000" b="1" i="1" dirty="0" smtClean="0">
                <a:solidFill>
                  <a:srgbClr val="800000"/>
                </a:solidFill>
              </a:rPr>
              <a:t>Problemas relacionados</a:t>
            </a:r>
          </a:p>
          <a:p>
            <a:pPr marL="457200" lvl="1" indent="0">
              <a:buNone/>
            </a:pPr>
            <a:endParaRPr lang="es-ES" sz="1600" i="1" dirty="0" smtClean="0"/>
          </a:p>
          <a:p>
            <a:endParaRPr lang="es-ES" sz="2000" dirty="0" smtClean="0"/>
          </a:p>
          <a:p>
            <a:r>
              <a:rPr lang="es-ES" sz="1800" b="1" dirty="0"/>
              <a:t>Validados</a:t>
            </a:r>
            <a:r>
              <a:rPr lang="es-ES" sz="1800" dirty="0"/>
              <a:t> en ESPAÑA</a:t>
            </a:r>
          </a:p>
          <a:p>
            <a:r>
              <a:rPr lang="es-ES" sz="1800" dirty="0" smtClean="0"/>
              <a:t>Muy </a:t>
            </a:r>
            <a:r>
              <a:rPr lang="es-ES" sz="1800" dirty="0"/>
              <a:t>buena correlación entre </a:t>
            </a:r>
            <a:r>
              <a:rPr lang="es-ES" sz="1800" dirty="0" smtClean="0"/>
              <a:t>ambos, resultados muy significativos. </a:t>
            </a:r>
            <a:endParaRPr lang="es-ES" sz="1800" dirty="0"/>
          </a:p>
        </p:txBody>
      </p:sp>
      <p:sp>
        <p:nvSpPr>
          <p:cNvPr id="5" name="Rectángulo 4"/>
          <p:cNvSpPr/>
          <p:nvPr/>
        </p:nvSpPr>
        <p:spPr>
          <a:xfrm>
            <a:off x="457200" y="2463232"/>
            <a:ext cx="7786358" cy="87589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2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2-21 a las 21.50.04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7" t="14805" r="7611" b="8999"/>
          <a:stretch/>
        </p:blipFill>
        <p:spPr>
          <a:xfrm>
            <a:off x="215452" y="1088772"/>
            <a:ext cx="8778001" cy="50236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5452" y="1088772"/>
            <a:ext cx="8778001" cy="2953067"/>
          </a:xfrm>
          <a:prstGeom prst="rect">
            <a:avLst/>
          </a:prstGeom>
          <a:solidFill>
            <a:srgbClr val="0000FF">
              <a:alpha val="15000"/>
            </a:srgbClr>
          </a:solidFill>
          <a:ln w="57150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938029" y="3672507"/>
            <a:ext cx="1055423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AUDIT-C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916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2-21 a las 21.50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2820" r="9843" b="17135"/>
          <a:stretch/>
        </p:blipFill>
        <p:spPr>
          <a:xfrm>
            <a:off x="170095" y="1134023"/>
            <a:ext cx="8832390" cy="47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141928"/>
              </p:ext>
            </p:extLst>
          </p:nvPr>
        </p:nvGraphicFramePr>
        <p:xfrm>
          <a:off x="457200" y="2465375"/>
          <a:ext cx="8229600" cy="27431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AUDIT-C  (</a:t>
                      </a:r>
                      <a:r>
                        <a:rPr lang="es-ES" sz="2800" b="0" dirty="0" smtClean="0"/>
                        <a:t>3 </a:t>
                      </a:r>
                      <a:r>
                        <a:rPr lang="es-ES" sz="2800" b="0" dirty="0" err="1" smtClean="0"/>
                        <a:t>items</a:t>
                      </a:r>
                      <a:r>
                        <a:rPr lang="es-ES" sz="2800" dirty="0" smtClean="0"/>
                        <a:t>)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AUDIT  (</a:t>
                      </a:r>
                      <a:r>
                        <a:rPr lang="es-ES" sz="2800" b="0" dirty="0" smtClean="0"/>
                        <a:t>10 </a:t>
                      </a:r>
                      <a:r>
                        <a:rPr lang="es-ES" sz="2800" b="0" dirty="0" err="1" smtClean="0"/>
                        <a:t>items</a:t>
                      </a:r>
                      <a:r>
                        <a:rPr lang="es-ES" sz="2800" dirty="0" smtClean="0"/>
                        <a:t>)</a:t>
                      </a:r>
                      <a:endParaRPr lang="es-E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i="1" dirty="0" smtClean="0"/>
                        <a:t>Consumo de RIESGO:   </a:t>
                      </a:r>
                    </a:p>
                    <a:p>
                      <a:endParaRPr lang="es-ES" sz="2800" dirty="0" smtClean="0"/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s-ES" sz="2800" dirty="0" smtClean="0">
                          <a:solidFill>
                            <a:srgbClr val="FF0000"/>
                          </a:solidFill>
                        </a:rPr>
                        <a:t> 5</a:t>
                      </a:r>
                      <a:r>
                        <a:rPr lang="es-ES" sz="2800" dirty="0" smtClean="0"/>
                        <a:t> ó más en varones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s-ES" sz="2800" dirty="0" smtClean="0">
                          <a:solidFill>
                            <a:srgbClr val="FF0000"/>
                          </a:solidFill>
                        </a:rPr>
                        <a:t> 4 </a:t>
                      </a:r>
                      <a:r>
                        <a:rPr lang="es-ES" sz="2800" dirty="0" smtClean="0"/>
                        <a:t>ó más en mujeres</a:t>
                      </a:r>
                    </a:p>
                    <a:p>
                      <a:endParaRPr lang="es-ES" sz="28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i="1" dirty="0" smtClean="0"/>
                        <a:t>Consumo de RIESGO:</a:t>
                      </a:r>
                    </a:p>
                    <a:p>
                      <a:endParaRPr lang="es-ES" sz="2800" dirty="0" smtClean="0"/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s-ES" sz="28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s-ES" sz="2800" dirty="0" smtClean="0"/>
                        <a:t> ó</a:t>
                      </a:r>
                      <a:r>
                        <a:rPr lang="es-ES" sz="2800" baseline="0" dirty="0" smtClean="0"/>
                        <a:t> más en varones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s-ES" sz="2800" baseline="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s-ES" sz="2800" baseline="0" dirty="0" smtClean="0"/>
                        <a:t> ó más en mujeres</a:t>
                      </a:r>
                      <a:endParaRPr lang="es-E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8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vodkaimagenespublicida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0" y="1025278"/>
            <a:ext cx="9126693" cy="5019330"/>
          </a:xfr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2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Captura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r="12760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2255210" y="361308"/>
            <a:ext cx="483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JARA: Aplicaci</a:t>
            </a:r>
            <a:r>
              <a:rPr lang="es-ES" sz="2400" dirty="0" smtClean="0"/>
              <a:t>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92612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2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89" r="30901" b="-10989"/>
          <a:stretch/>
        </p:blipFill>
        <p:spPr>
          <a:xfrm>
            <a:off x="416009" y="822973"/>
            <a:ext cx="7980815" cy="6351959"/>
          </a:xfrm>
        </p:spPr>
      </p:pic>
      <p:sp>
        <p:nvSpPr>
          <p:cNvPr id="4" name="CuadroTexto 3"/>
          <p:cNvSpPr txBox="1"/>
          <p:nvPr/>
        </p:nvSpPr>
        <p:spPr>
          <a:xfrm>
            <a:off x="2255210" y="361308"/>
            <a:ext cx="483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JARA: Aplicaci</a:t>
            </a:r>
            <a:r>
              <a:rPr lang="es-ES" sz="2400" dirty="0" smtClean="0"/>
              <a:t>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95117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4695" y="1600200"/>
            <a:ext cx="1265355" cy="6129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CUESTIONARIOS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u="sng" dirty="0" smtClean="0">
                <a:solidFill>
                  <a:schemeClr val="bg1"/>
                </a:solidFill>
              </a:rPr>
              <a:t>CAGE</a:t>
            </a:r>
          </a:p>
          <a:p>
            <a:endParaRPr lang="es-ES" u="sng" dirty="0" smtClean="0"/>
          </a:p>
          <a:p>
            <a:pPr marL="0" indent="0">
              <a:buNone/>
            </a:pPr>
            <a:endParaRPr lang="es-ES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u="sng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88945" y="23389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 descr="Captura de pantalla 2018-02-21 a las 21.46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t="44127" r="35373" b="25948"/>
          <a:stretch/>
        </p:blipFill>
        <p:spPr>
          <a:xfrm>
            <a:off x="1420792" y="2708251"/>
            <a:ext cx="6362138" cy="256780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4766" y="5495202"/>
            <a:ext cx="653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RESULTADOS: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1 punto </a:t>
            </a:r>
            <a:r>
              <a:rPr lang="es-ES" dirty="0" smtClean="0">
                <a:sym typeface="Wingdings"/>
              </a:rPr>
              <a:t> Problemas con el alcohol</a:t>
            </a:r>
          </a:p>
          <a:p>
            <a:r>
              <a:rPr lang="es-ES" b="1" dirty="0" smtClean="0">
                <a:solidFill>
                  <a:srgbClr val="FF0000"/>
                </a:solidFill>
                <a:sym typeface="Wingdings"/>
              </a:rPr>
              <a:t>2 o más puntos </a:t>
            </a:r>
            <a:r>
              <a:rPr lang="es-ES" dirty="0" smtClean="0">
                <a:sym typeface="Wingdings"/>
              </a:rPr>
              <a:t> Dependencia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150050" y="1905394"/>
            <a:ext cx="4878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(</a:t>
            </a:r>
            <a:r>
              <a:rPr lang="es-ES" sz="1200" dirty="0" err="1" smtClean="0"/>
              <a:t>Mayfield</a:t>
            </a:r>
            <a:r>
              <a:rPr lang="es-ES" sz="1200" dirty="0" smtClean="0"/>
              <a:t> et al. 1974)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92579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02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         </a:t>
            </a:r>
            <a:r>
              <a:rPr lang="es-ES" sz="2800" dirty="0" smtClean="0"/>
              <a:t> </a:t>
            </a:r>
            <a:r>
              <a:rPr lang="es-ES" sz="1200" dirty="0" smtClean="0"/>
              <a:t>(</a:t>
            </a:r>
            <a:r>
              <a:rPr lang="es-ES" sz="1200" dirty="0"/>
              <a:t>Agencia de Desarrollo de Salud, 2002. Inglaterra). </a:t>
            </a:r>
          </a:p>
          <a:p>
            <a:pPr marL="0" indent="0">
              <a:buNone/>
            </a:pPr>
            <a:r>
              <a:rPr lang="es-ES" sz="2400" b="1" u="sng" dirty="0" smtClean="0"/>
              <a:t>Prueba rápida de identificación del consumo de alcohol. </a:t>
            </a:r>
          </a:p>
          <a:p>
            <a:pPr marL="0" indent="0">
              <a:buNone/>
            </a:pPr>
            <a:r>
              <a:rPr lang="es-ES" sz="2000" dirty="0" smtClean="0"/>
              <a:t>4 preguntas: </a:t>
            </a:r>
          </a:p>
          <a:p>
            <a:pPr lvl="1"/>
            <a:r>
              <a:rPr lang="es-ES" sz="1800" dirty="0" smtClean="0"/>
              <a:t>2 </a:t>
            </a:r>
            <a:r>
              <a:rPr lang="es-ES" sz="1800" dirty="0" err="1" smtClean="0"/>
              <a:t>rc</a:t>
            </a:r>
            <a:r>
              <a:rPr lang="es-ES" sz="1800" dirty="0" smtClean="0"/>
              <a:t> consumo</a:t>
            </a:r>
          </a:p>
          <a:p>
            <a:pPr lvl="1"/>
            <a:r>
              <a:rPr lang="es-ES" sz="1800" dirty="0" smtClean="0"/>
              <a:t>2 </a:t>
            </a:r>
            <a:r>
              <a:rPr lang="es-ES" sz="1800" dirty="0" err="1" smtClean="0"/>
              <a:t>rc</a:t>
            </a:r>
            <a:r>
              <a:rPr lang="es-ES" sz="1800" dirty="0" smtClean="0"/>
              <a:t> daños asociados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2400" dirty="0" smtClean="0"/>
              <a:t>Cuestionario con 34 </a:t>
            </a:r>
            <a:r>
              <a:rPr lang="es-ES" sz="2400" dirty="0" err="1" smtClean="0"/>
              <a:t>items</a:t>
            </a:r>
            <a:r>
              <a:rPr lang="es-ES" sz="2400" dirty="0" smtClean="0"/>
              <a:t> (respuesta si/no).</a:t>
            </a:r>
          </a:p>
          <a:p>
            <a:pPr lvl="1"/>
            <a:r>
              <a:rPr lang="es-ES" sz="1800" dirty="0" smtClean="0"/>
              <a:t>27 preguntas subjetivas (</a:t>
            </a:r>
            <a:r>
              <a:rPr lang="es-ES" sz="1800" u="sng" dirty="0" smtClean="0"/>
              <a:t>paciente</a:t>
            </a:r>
            <a:r>
              <a:rPr lang="es-ES" sz="1800" dirty="0" smtClean="0"/>
              <a:t>)</a:t>
            </a:r>
          </a:p>
          <a:p>
            <a:pPr lvl="1"/>
            <a:r>
              <a:rPr lang="es-ES" sz="1800" dirty="0" smtClean="0"/>
              <a:t>7 preguntas objetivas (</a:t>
            </a:r>
            <a:r>
              <a:rPr lang="es-ES" sz="1800" u="sng" dirty="0" smtClean="0"/>
              <a:t>profesional</a:t>
            </a:r>
            <a:r>
              <a:rPr lang="es-ES" sz="1800" dirty="0" smtClean="0"/>
              <a:t>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33834" y="1437348"/>
            <a:ext cx="8565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u="sng" dirty="0" smtClean="0"/>
              <a:t>FAST</a:t>
            </a:r>
            <a:endParaRPr lang="es-ES" sz="2400" u="sng" dirty="0"/>
          </a:p>
        </p:txBody>
      </p:sp>
      <p:sp>
        <p:nvSpPr>
          <p:cNvPr id="5" name="CuadroTexto 4"/>
          <p:cNvSpPr txBox="1"/>
          <p:nvPr/>
        </p:nvSpPr>
        <p:spPr>
          <a:xfrm>
            <a:off x="566677" y="3932772"/>
            <a:ext cx="97693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u="sng" dirty="0" smtClean="0"/>
              <a:t>MALT</a:t>
            </a:r>
            <a:endParaRPr lang="es-ES" sz="2400" u="sng" dirty="0"/>
          </a:p>
        </p:txBody>
      </p:sp>
    </p:spTree>
    <p:extLst>
      <p:ext uri="{BB962C8B-B14F-4D97-AF65-F5344CB8AC3E}">
        <p14:creationId xmlns:p14="http://schemas.microsoft.com/office/powerpoint/2010/main" val="316000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¿MARCADORES BIOQUÍMICOS?</a:t>
            </a:r>
            <a:endParaRPr lang="es-ES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371284"/>
              </p:ext>
            </p:extLst>
          </p:nvPr>
        </p:nvGraphicFramePr>
        <p:xfrm>
          <a:off x="591536" y="25160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0440" y="1638431"/>
            <a:ext cx="468954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Relación con consumo de alcohol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No detectan consumos de 40-60g/día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No detectan consumos intensivos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52179" y="1968694"/>
            <a:ext cx="35049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8000"/>
                </a:solidFill>
              </a:rPr>
              <a:t>SÍ seguimiento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NO cribado de consumo de riesgo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6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PATRONES DE CONSUMO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4991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747"/>
              </p:ext>
            </p:extLst>
          </p:nvPr>
        </p:nvGraphicFramePr>
        <p:xfrm>
          <a:off x="930431" y="3107178"/>
          <a:ext cx="7946384" cy="3627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7546"/>
                <a:gridCol w="2816440"/>
                <a:gridCol w="2552398"/>
              </a:tblGrid>
              <a:tr h="31149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CUMPLE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TODOS</a:t>
                      </a:r>
                      <a:endParaRPr lang="es-ES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0000"/>
                          </a:solidFill>
                        </a:rPr>
                        <a:t>CUMPLE </a:t>
                      </a:r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ALGUNO*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15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Puntuación AUDIT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s-E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0-7 </a:t>
                      </a:r>
                      <a:r>
                        <a:rPr lang="es-ES" dirty="0" smtClean="0"/>
                        <a:t>en</a:t>
                      </a:r>
                      <a:r>
                        <a:rPr lang="es-ES" baseline="0" dirty="0" smtClean="0"/>
                        <a:t> hombres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s-ES" baseline="0" dirty="0" smtClean="0">
                          <a:solidFill>
                            <a:srgbClr val="E46C0A"/>
                          </a:solidFill>
                        </a:rPr>
                        <a:t>0-5 </a:t>
                      </a:r>
                      <a:r>
                        <a:rPr lang="es-ES" baseline="0" dirty="0" smtClean="0"/>
                        <a:t>en mujeres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7 </a:t>
                      </a:r>
                      <a:r>
                        <a:rPr lang="es-ES" dirty="0" smtClean="0"/>
                        <a:t>en hombres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5 </a:t>
                      </a:r>
                      <a:r>
                        <a:rPr lang="es-ES" dirty="0" smtClean="0"/>
                        <a:t>en mujeres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15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UBEs</a:t>
                      </a:r>
                      <a:r>
                        <a:rPr lang="es-ES" b="1" dirty="0" smtClean="0"/>
                        <a:t> AL</a:t>
                      </a:r>
                      <a:r>
                        <a:rPr lang="es-ES" b="1" baseline="0" dirty="0" smtClean="0"/>
                        <a:t> DÍA</a:t>
                      </a:r>
                      <a:endParaRPr lang="es-ES" b="1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4 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hombres</a:t>
                      </a:r>
                      <a:endParaRPr lang="es-E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2</a:t>
                      </a:r>
                      <a:r>
                        <a:rPr lang="es-ES" sz="1800" kern="1200" baseline="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r-IN" sz="1800" kern="1200" baseline="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ES" sz="1800" kern="1200" baseline="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2.5 </a:t>
                      </a:r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mujeres</a:t>
                      </a:r>
                      <a:endParaRPr lang="es-E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4 </a:t>
                      </a:r>
                      <a:r>
                        <a:rPr lang="es-ES" dirty="0" smtClean="0"/>
                        <a:t>en hombres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2 </a:t>
                      </a:r>
                      <a:r>
                        <a:rPr lang="mr-IN" dirty="0" smtClean="0">
                          <a:solidFill>
                            <a:srgbClr val="FF0000"/>
                          </a:solidFill>
                        </a:rPr>
                        <a:t>–</a:t>
                      </a: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 2.5 </a:t>
                      </a:r>
                      <a:r>
                        <a:rPr lang="es-ES" dirty="0" smtClean="0"/>
                        <a:t>en mujeres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530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UBEs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dirty="0" smtClean="0"/>
                        <a:t>A LA SEMANA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28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hombres</a:t>
                      </a:r>
                      <a:endParaRPr lang="es-E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17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mujeres</a:t>
                      </a:r>
                      <a:endParaRPr lang="es-E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28 </a:t>
                      </a:r>
                      <a:r>
                        <a:rPr lang="es-ES" dirty="0" smtClean="0"/>
                        <a:t>en hombres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dirty="0" smtClean="0">
                          <a:solidFill>
                            <a:srgbClr val="FF0000"/>
                          </a:solidFill>
                        </a:rPr>
                        <a:t>&gt; 17 </a:t>
                      </a:r>
                      <a:r>
                        <a:rPr lang="es-ES" dirty="0" smtClean="0"/>
                        <a:t>en mujeres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356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UBEs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dirty="0" smtClean="0"/>
                        <a:t>POR OCASIÓN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6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hombres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rgbClr val="E46C0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4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mujeres</a:t>
                      </a:r>
                      <a:endParaRPr lang="es-E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&gt; 6 </a:t>
                      </a:r>
                      <a:r>
                        <a:rPr lang="es-ES" baseline="0" dirty="0" smtClean="0"/>
                        <a:t>en hombres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 typeface="Wingdings" charset="0"/>
                        <a:buNone/>
                      </a:pPr>
                      <a:r>
                        <a:rPr lang="es-ES" baseline="0" dirty="0" smtClean="0">
                          <a:solidFill>
                            <a:srgbClr val="FF0000"/>
                          </a:solidFill>
                        </a:rPr>
                        <a:t>&gt; 4 </a:t>
                      </a:r>
                      <a:r>
                        <a:rPr lang="es-ES" baseline="0" dirty="0" smtClean="0"/>
                        <a:t>en mujeres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lecha abajo 6"/>
          <p:cNvSpPr/>
          <p:nvPr/>
        </p:nvSpPr>
        <p:spPr>
          <a:xfrm>
            <a:off x="4564142" y="2225746"/>
            <a:ext cx="201174" cy="591017"/>
          </a:xfrm>
          <a:prstGeom prst="downArrow">
            <a:avLst/>
          </a:prstGeom>
          <a:solidFill>
            <a:srgbClr val="C0504D">
              <a:alpha val="16000"/>
            </a:srgb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7281514" y="2225746"/>
            <a:ext cx="201174" cy="591017"/>
          </a:xfrm>
          <a:prstGeom prst="downArrow">
            <a:avLst/>
          </a:prstGeom>
          <a:solidFill>
            <a:srgbClr val="C0504D">
              <a:alpha val="16000"/>
            </a:srgb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1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186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abajo 4"/>
          <p:cNvSpPr/>
          <p:nvPr/>
        </p:nvSpPr>
        <p:spPr>
          <a:xfrm>
            <a:off x="1936303" y="2615566"/>
            <a:ext cx="201174" cy="591017"/>
          </a:xfrm>
          <a:prstGeom prst="downArrow">
            <a:avLst/>
          </a:prstGeom>
          <a:solidFill>
            <a:srgbClr val="C0504D">
              <a:alpha val="16000"/>
            </a:srgb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bajo 5"/>
          <p:cNvSpPr/>
          <p:nvPr/>
        </p:nvSpPr>
        <p:spPr>
          <a:xfrm>
            <a:off x="4765316" y="2615566"/>
            <a:ext cx="201174" cy="591017"/>
          </a:xfrm>
          <a:prstGeom prst="downArrow">
            <a:avLst/>
          </a:prstGeom>
          <a:solidFill>
            <a:srgbClr val="C0504D">
              <a:alpha val="16000"/>
            </a:srgb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7671290" y="2615566"/>
            <a:ext cx="201174" cy="591017"/>
          </a:xfrm>
          <a:prstGeom prst="downArrow">
            <a:avLst/>
          </a:prstGeom>
          <a:solidFill>
            <a:srgbClr val="C0504D">
              <a:alpha val="16000"/>
            </a:srgbClr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Agrupar 10"/>
          <p:cNvGrpSpPr/>
          <p:nvPr/>
        </p:nvGrpSpPr>
        <p:grpSpPr>
          <a:xfrm>
            <a:off x="457200" y="3162174"/>
            <a:ext cx="8749667" cy="1453785"/>
            <a:chOff x="2946456" y="821137"/>
            <a:chExt cx="5283143" cy="1453785"/>
          </a:xfrm>
        </p:grpSpPr>
        <p:sp>
          <p:nvSpPr>
            <p:cNvPr id="12" name="Flecha derecha 11"/>
            <p:cNvSpPr/>
            <p:nvPr/>
          </p:nvSpPr>
          <p:spPr>
            <a:xfrm>
              <a:off x="2946456" y="821137"/>
              <a:ext cx="5283143" cy="1453785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2946456" y="1184583"/>
              <a:ext cx="4919697" cy="726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254000" bIns="190269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>
                  <a:solidFill>
                    <a:srgbClr val="000000"/>
                  </a:solidFill>
                </a:rPr>
                <a:t>2º:  </a:t>
              </a:r>
              <a:r>
                <a:rPr lang="es-ES" sz="3200" kern="1200" dirty="0" smtClean="0"/>
                <a:t>INTERVENCIÓN BREVE</a:t>
              </a:r>
              <a:endParaRPr lang="es-ES" sz="3200" kern="1200" dirty="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626592" y="3911165"/>
            <a:ext cx="2580275" cy="1198543"/>
            <a:chOff x="5620840" y="3327415"/>
            <a:chExt cx="2580275" cy="1198543"/>
          </a:xfrm>
        </p:grpSpPr>
        <p:sp>
          <p:nvSpPr>
            <p:cNvPr id="15" name="Flecha derecha 14"/>
            <p:cNvSpPr/>
            <p:nvPr/>
          </p:nvSpPr>
          <p:spPr>
            <a:xfrm>
              <a:off x="5620840" y="3327415"/>
              <a:ext cx="2580275" cy="1198543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 derecha 4"/>
            <p:cNvSpPr/>
            <p:nvPr/>
          </p:nvSpPr>
          <p:spPr>
            <a:xfrm>
              <a:off x="5620840" y="3627051"/>
              <a:ext cx="2280639" cy="599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90269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solidFill>
                    <a:srgbClr val="000000"/>
                  </a:solidFill>
                </a:rPr>
                <a:t>3º</a:t>
              </a:r>
              <a:r>
                <a:rPr lang="es-ES" sz="2000" kern="1200" dirty="0" smtClean="0">
                  <a:solidFill>
                    <a:srgbClr val="000000"/>
                  </a:solidFill>
                </a:rPr>
                <a:t>:  </a:t>
              </a:r>
              <a:r>
                <a:rPr lang="es-ES" sz="1600" kern="1200" dirty="0" smtClean="0"/>
                <a:t>Derivación si precisa</a:t>
              </a:r>
              <a:endParaRPr lang="es-E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8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2º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1830" y="1417638"/>
            <a:ext cx="7820651" cy="120032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Consejo encaminado a la modificación del patrón de consumo.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1829" y="3492505"/>
            <a:ext cx="31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Limitada en el TIEMPO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73182" y="4769903"/>
            <a:ext cx="259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PROACTIVA</a:t>
            </a:r>
            <a:endParaRPr lang="es-ES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937374" y="3506406"/>
            <a:ext cx="259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OPORTUNISTA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5573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Datos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pic>
        <p:nvPicPr>
          <p:cNvPr id="15" name="Imagen 14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2" y="1417638"/>
            <a:ext cx="758208" cy="1516416"/>
          </a:xfrm>
          <a:prstGeom prst="rect">
            <a:avLst/>
          </a:prstGeom>
        </p:spPr>
      </p:pic>
      <p:pic>
        <p:nvPicPr>
          <p:cNvPr id="16" name="Imagen 15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90" y="1417638"/>
            <a:ext cx="758208" cy="1516416"/>
          </a:xfrm>
          <a:prstGeom prst="rect">
            <a:avLst/>
          </a:prstGeom>
        </p:spPr>
      </p:pic>
      <p:pic>
        <p:nvPicPr>
          <p:cNvPr id="17" name="Imagen 16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98" y="1415503"/>
            <a:ext cx="758208" cy="1516416"/>
          </a:xfrm>
          <a:prstGeom prst="rect">
            <a:avLst/>
          </a:prstGeom>
        </p:spPr>
      </p:pic>
      <p:pic>
        <p:nvPicPr>
          <p:cNvPr id="18" name="Imagen 17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06" y="1415503"/>
            <a:ext cx="758208" cy="1516416"/>
          </a:xfrm>
          <a:prstGeom prst="rect">
            <a:avLst/>
          </a:prstGeom>
        </p:spPr>
      </p:pic>
      <p:pic>
        <p:nvPicPr>
          <p:cNvPr id="19" name="Imagen 18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14" y="1415503"/>
            <a:ext cx="758208" cy="1516416"/>
          </a:xfrm>
          <a:prstGeom prst="rect">
            <a:avLst/>
          </a:prstGeom>
        </p:spPr>
      </p:pic>
      <p:pic>
        <p:nvPicPr>
          <p:cNvPr id="20" name="Imagen 19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22" y="1415503"/>
            <a:ext cx="758208" cy="1516416"/>
          </a:xfrm>
          <a:prstGeom prst="rect">
            <a:avLst/>
          </a:prstGeom>
        </p:spPr>
      </p:pic>
      <p:pic>
        <p:nvPicPr>
          <p:cNvPr id="21" name="Imagen 20" descr="bottle-31006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30" y="1415503"/>
            <a:ext cx="758208" cy="1516416"/>
          </a:xfrm>
          <a:prstGeom prst="rect">
            <a:avLst/>
          </a:prstGeom>
        </p:spPr>
      </p:pic>
      <p:pic>
        <p:nvPicPr>
          <p:cNvPr id="22" name="Imagen 21" descr="black-broken-bottle-vector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6" b="50000" l="9000" r="25857">
                        <a14:foregroundMark x1="16571" y1="25102" x2="13286" y2="11837"/>
                        <a14:foregroundMark x1="19857" y1="34490" x2="18286" y2="30204"/>
                        <a14:foregroundMark x1="12714" y1="38163" x2="15286" y2="37347"/>
                        <a14:foregroundMark x1="23286" y1="31837" x2="25857" y2="31224"/>
                        <a14:foregroundMark x1="13714" y1="33061" x2="12857" y2="3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963" r="68692" b="47257"/>
          <a:stretch/>
        </p:blipFill>
        <p:spPr>
          <a:xfrm>
            <a:off x="6658682" y="1221162"/>
            <a:ext cx="1356776" cy="1829459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388737" y="4664982"/>
            <a:ext cx="626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Duración del efecto</a:t>
            </a:r>
            <a:endParaRPr lang="es-ES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1388737" y="4485817"/>
            <a:ext cx="62671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1388737" y="4116485"/>
            <a:ext cx="144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AÑO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765640" y="4114015"/>
            <a:ext cx="144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  <a:r>
              <a:rPr lang="es-ES" dirty="0" smtClean="0"/>
              <a:t> AÑO</a:t>
            </a:r>
            <a:endParaRPr lang="es-ES" dirty="0"/>
          </a:p>
        </p:txBody>
      </p:sp>
      <p:sp>
        <p:nvSpPr>
          <p:cNvPr id="29" name="Cara sonriente 28"/>
          <p:cNvSpPr/>
          <p:nvPr/>
        </p:nvSpPr>
        <p:spPr>
          <a:xfrm>
            <a:off x="3447806" y="4664982"/>
            <a:ext cx="397926" cy="369332"/>
          </a:xfrm>
          <a:prstGeom prst="smileyFac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 descr="f8837b34-930c-4e71-8e82-269a3c1bee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79" y="5122966"/>
            <a:ext cx="901853" cy="901853"/>
          </a:xfrm>
          <a:prstGeom prst="rect">
            <a:avLst/>
          </a:prstGeom>
        </p:spPr>
      </p:pic>
      <p:pic>
        <p:nvPicPr>
          <p:cNvPr id="31" name="Imagen 30" descr="men-mens-room-toilet-37be13d772e95c86-512x5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68" y="5169928"/>
            <a:ext cx="854891" cy="854891"/>
          </a:xfrm>
          <a:prstGeom prst="rect">
            <a:avLst/>
          </a:prstGeom>
        </p:spPr>
      </p:pic>
      <p:pic>
        <p:nvPicPr>
          <p:cNvPr id="32" name="Imagen 31" descr="160_F_113237075_3e2iIyeDn03OURhjXbbDiDA4BkO3gvna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"/>
          <a:stretch/>
        </p:blipFill>
        <p:spPr>
          <a:xfrm>
            <a:off x="4483280" y="5122966"/>
            <a:ext cx="961884" cy="877039"/>
          </a:xfrm>
          <a:prstGeom prst="rect">
            <a:avLst/>
          </a:prstGeom>
        </p:spPr>
      </p:pic>
      <p:pic>
        <p:nvPicPr>
          <p:cNvPr id="34" name="Imagen 33" descr="Elderly-pers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7" y="5245719"/>
            <a:ext cx="754286" cy="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5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532613" y="653640"/>
            <a:ext cx="1882871" cy="636463"/>
            <a:chOff x="773366" y="0"/>
            <a:chExt cx="1882871" cy="636463"/>
          </a:xfrm>
        </p:grpSpPr>
        <p:sp>
          <p:nvSpPr>
            <p:cNvPr id="6" name="Rectángulo 5"/>
            <p:cNvSpPr/>
            <p:nvPr/>
          </p:nvSpPr>
          <p:spPr>
            <a:xfrm>
              <a:off x="773366" y="0"/>
              <a:ext cx="1882871" cy="63646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73366" y="0"/>
              <a:ext cx="1882871" cy="63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ABSTEMIO</a:t>
              </a:r>
              <a:endParaRPr lang="es-ES" sz="1900" kern="1200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2597913" y="653640"/>
            <a:ext cx="1882871" cy="636463"/>
            <a:chOff x="3557894" y="0"/>
            <a:chExt cx="1882871" cy="636463"/>
          </a:xfrm>
        </p:grpSpPr>
        <p:sp>
          <p:nvSpPr>
            <p:cNvPr id="9" name="Rectángulo 8"/>
            <p:cNvSpPr/>
            <p:nvPr/>
          </p:nvSpPr>
          <p:spPr>
            <a:xfrm>
              <a:off x="3557894" y="0"/>
              <a:ext cx="1882871" cy="6364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3557894" y="0"/>
              <a:ext cx="1882871" cy="63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CONSUMO DE BAJO RIESGO</a:t>
              </a:r>
              <a:endParaRPr lang="es-ES" sz="1900" kern="1200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780431" y="2255335"/>
            <a:ext cx="5649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REFORZAR ACTITUD </a:t>
            </a:r>
          </a:p>
          <a:p>
            <a:pPr algn="ctr"/>
            <a:endParaRPr lang="es-ES" sz="3200" b="1" dirty="0"/>
          </a:p>
          <a:p>
            <a:pPr algn="ctr"/>
            <a:r>
              <a:rPr lang="es-ES" sz="3200" b="1" dirty="0" smtClean="0"/>
              <a:t>+</a:t>
            </a:r>
          </a:p>
          <a:p>
            <a:pPr algn="ctr"/>
            <a:endParaRPr lang="es-ES" sz="3200" b="1" dirty="0"/>
          </a:p>
          <a:p>
            <a:pPr algn="ctr"/>
            <a:r>
              <a:rPr lang="es-ES" sz="3200" b="1" dirty="0" smtClean="0"/>
              <a:t>EDUCACIÓN GENERAL SOBRE ALCOHOL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4862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1413177430_000145_1417039176_sumario_norm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40" r="-81340"/>
          <a:stretch>
            <a:fillRect/>
          </a:stretch>
        </p:blipFill>
        <p:spPr>
          <a:xfrm>
            <a:off x="-1104186" y="267969"/>
            <a:ext cx="11566957" cy="6361381"/>
          </a:xfr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544483" y="537200"/>
            <a:ext cx="1882871" cy="636463"/>
            <a:chOff x="6342422" y="0"/>
            <a:chExt cx="1882871" cy="636463"/>
          </a:xfrm>
        </p:grpSpPr>
        <p:sp>
          <p:nvSpPr>
            <p:cNvPr id="12" name="Rectángulo 11"/>
            <p:cNvSpPr/>
            <p:nvPr/>
          </p:nvSpPr>
          <p:spPr>
            <a:xfrm>
              <a:off x="6342422" y="0"/>
              <a:ext cx="1882871" cy="6364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6342422" y="0"/>
              <a:ext cx="1882871" cy="63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900" kern="1200" dirty="0" smtClean="0"/>
                <a:t>CONSUMO DE RIESGO</a:t>
              </a:r>
              <a:endParaRPr lang="es-ES" sz="1900" kern="1200" dirty="0"/>
            </a:p>
          </p:txBody>
        </p:sp>
      </p:grpSp>
      <p:cxnSp>
        <p:nvCxnSpPr>
          <p:cNvPr id="14" name="Conector recto de flecha 13"/>
          <p:cNvCxnSpPr/>
          <p:nvPr/>
        </p:nvCxnSpPr>
        <p:spPr>
          <a:xfrm>
            <a:off x="1477790" y="1281980"/>
            <a:ext cx="801162" cy="213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1481788" y="1290025"/>
            <a:ext cx="797164" cy="144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427354" y="1281980"/>
            <a:ext cx="601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AUDIT </a:t>
            </a:r>
            <a:r>
              <a:rPr lang="es-ES" u="sng" dirty="0" smtClean="0">
                <a:solidFill>
                  <a:srgbClr val="800000"/>
                </a:solidFill>
              </a:rPr>
              <a:t>hasta </a:t>
            </a:r>
            <a:r>
              <a:rPr lang="es-ES" b="1" u="sng" dirty="0" smtClean="0">
                <a:solidFill>
                  <a:srgbClr val="800000"/>
                </a:solidFill>
              </a:rPr>
              <a:t>15:</a:t>
            </a:r>
            <a:r>
              <a:rPr lang="es-ES" b="1" dirty="0" smtClean="0"/>
              <a:t>	</a:t>
            </a:r>
            <a:r>
              <a:rPr lang="es-ES" sz="2400" b="1" dirty="0" smtClean="0"/>
              <a:t>CONSEJO SIMPLE</a:t>
            </a:r>
            <a:r>
              <a:rPr lang="es-ES" b="1" dirty="0" smtClean="0"/>
              <a:t>	  </a:t>
            </a:r>
            <a:endParaRPr lang="es-ES" b="1" dirty="0"/>
          </a:p>
        </p:txBody>
      </p:sp>
      <p:sp>
        <p:nvSpPr>
          <p:cNvPr id="19" name="Rectángulo 18"/>
          <p:cNvSpPr/>
          <p:nvPr/>
        </p:nvSpPr>
        <p:spPr>
          <a:xfrm>
            <a:off x="2427354" y="537200"/>
            <a:ext cx="3020767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400" dirty="0">
                <a:solidFill>
                  <a:srgbClr val="FF0000"/>
                </a:solidFill>
              </a:rPr>
              <a:t>&gt; 7 </a:t>
            </a:r>
            <a:r>
              <a:rPr lang="es-ES" sz="1400" dirty="0"/>
              <a:t>en hombres</a:t>
            </a:r>
          </a:p>
          <a:p>
            <a:pPr>
              <a:lnSpc>
                <a:spcPct val="120000"/>
              </a:lnSpc>
            </a:pPr>
            <a:r>
              <a:rPr lang="es-ES" sz="1400" dirty="0">
                <a:solidFill>
                  <a:srgbClr val="FF0000"/>
                </a:solidFill>
              </a:rPr>
              <a:t>&gt; 5 </a:t>
            </a:r>
            <a:r>
              <a:rPr lang="es-ES" sz="1400" dirty="0"/>
              <a:t>en mujeres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427354" y="3035368"/>
            <a:ext cx="683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AUDIT de </a:t>
            </a:r>
            <a:r>
              <a:rPr lang="es-ES" b="1" u="sng" dirty="0" smtClean="0">
                <a:solidFill>
                  <a:srgbClr val="800000"/>
                </a:solidFill>
              </a:rPr>
              <a:t>15 a 19:</a:t>
            </a:r>
            <a:r>
              <a:rPr lang="es-ES" dirty="0" smtClean="0"/>
              <a:t>	</a:t>
            </a:r>
            <a:r>
              <a:rPr lang="es-ES" sz="2400" b="1" dirty="0" smtClean="0"/>
              <a:t>CONSEJO SIMPLE  +  TERAPIA BREVE</a:t>
            </a:r>
          </a:p>
          <a:p>
            <a:r>
              <a:rPr lang="es-ES" sz="2400" b="1" dirty="0" smtClean="0"/>
              <a:t>						+ SEGUIMIENTO    </a:t>
            </a:r>
            <a:endParaRPr lang="es-ES" sz="2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427354" y="4922302"/>
            <a:ext cx="601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AUDIT</a:t>
            </a:r>
            <a:r>
              <a:rPr lang="es-ES" b="1" dirty="0" smtClean="0">
                <a:solidFill>
                  <a:srgbClr val="800000"/>
                </a:solidFill>
              </a:rPr>
              <a:t> </a:t>
            </a:r>
            <a:r>
              <a:rPr lang="es-ES" b="1" u="sng" dirty="0" smtClean="0">
                <a:solidFill>
                  <a:srgbClr val="800000"/>
                </a:solidFill>
              </a:rPr>
              <a:t>&gt; 20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 E P E N D I E N T E </a:t>
            </a:r>
            <a:endParaRPr lang="es-ES" dirty="0">
              <a:solidFill>
                <a:srgbClr val="FF0000"/>
              </a:solidFill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2480799" y="3418615"/>
            <a:ext cx="1882871" cy="542835"/>
            <a:chOff x="6342422" y="0"/>
            <a:chExt cx="1882871" cy="882002"/>
          </a:xfrm>
        </p:grpSpPr>
        <p:sp>
          <p:nvSpPr>
            <p:cNvPr id="25" name="Rectángulo 24"/>
            <p:cNvSpPr/>
            <p:nvPr/>
          </p:nvSpPr>
          <p:spPr>
            <a:xfrm>
              <a:off x="6342422" y="245539"/>
              <a:ext cx="1376803" cy="6364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dirty="0" smtClean="0"/>
                <a:t>“Perjudicial”</a:t>
              </a:r>
              <a:endParaRPr lang="es-ES" dirty="0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6342422" y="0"/>
              <a:ext cx="1882871" cy="636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48260" rIns="48260" bIns="48260" numCol="1" spcCol="1270" anchor="b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900" kern="1200" dirty="0"/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3157299" y="1922970"/>
            <a:ext cx="51988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Pueden no estar experimentando o causando un daño, pero tienen riesgo de patologías crónicas y problemas derivados del consumo. 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240386" y="4115762"/>
            <a:ext cx="51988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Han experimentado problemas de salud físicos, mentales u otros debido al consumo.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363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7" grpId="0" animBg="1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CONSEJO SIMPLE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9695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sz="2400" dirty="0" smtClean="0"/>
              <a:t>Información positiva sobre </a:t>
            </a:r>
            <a:r>
              <a:rPr lang="es-ES" sz="2400" b="1" dirty="0" smtClean="0"/>
              <a:t>beneficios</a:t>
            </a:r>
            <a:r>
              <a:rPr lang="es-ES" sz="2400" dirty="0" smtClean="0"/>
              <a:t> de la moderación. 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Información sobre el </a:t>
            </a:r>
            <a:r>
              <a:rPr lang="es-ES" sz="2400" b="1" dirty="0" smtClean="0"/>
              <a:t>peligro</a:t>
            </a:r>
            <a:r>
              <a:rPr lang="es-ES" sz="2400" dirty="0" smtClean="0"/>
              <a:t> de la ingesta de alcohol.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Negociación de la </a:t>
            </a:r>
            <a:r>
              <a:rPr lang="es-ES" sz="2400" b="1" dirty="0" smtClean="0"/>
              <a:t>reducción</a:t>
            </a:r>
            <a:r>
              <a:rPr lang="es-ES" sz="2400" dirty="0" smtClean="0"/>
              <a:t> del consumo. 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Material de apoyo.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17253" y="1281980"/>
            <a:ext cx="187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008000"/>
                </a:solidFill>
              </a:rPr>
              <a:t>5’ </a:t>
            </a:r>
            <a:r>
              <a:rPr lang="mr-IN" sz="2800" b="1" dirty="0" smtClean="0">
                <a:solidFill>
                  <a:srgbClr val="008000"/>
                </a:solidFill>
              </a:rPr>
              <a:t>–</a:t>
            </a:r>
            <a:r>
              <a:rPr lang="es-ES" sz="2800" b="1" dirty="0" smtClean="0">
                <a:solidFill>
                  <a:srgbClr val="008000"/>
                </a:solidFill>
              </a:rPr>
              <a:t> 15’</a:t>
            </a:r>
            <a:endParaRPr lang="es-E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3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Consejo simple  </a:t>
            </a:r>
            <a:r>
              <a:rPr lang="es-ES" dirty="0" smtClean="0"/>
              <a:t>+  TERAPIA BREVE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835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 smtClean="0"/>
              <a:t>Valorar el </a:t>
            </a:r>
            <a:r>
              <a:rPr lang="es-ES" sz="2400" b="1" dirty="0" smtClean="0"/>
              <a:t>estad</a:t>
            </a:r>
            <a:r>
              <a:rPr lang="es-ES" sz="2400" b="1" dirty="0"/>
              <a:t>i</a:t>
            </a:r>
            <a:r>
              <a:rPr lang="es-ES" sz="2400" b="1" dirty="0" smtClean="0"/>
              <a:t>o</a:t>
            </a:r>
            <a:r>
              <a:rPr lang="es-ES" sz="2400" dirty="0" smtClean="0"/>
              <a:t> de cambio.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Identificar las </a:t>
            </a:r>
            <a:r>
              <a:rPr lang="es-ES" sz="2400" b="1" dirty="0" smtClean="0"/>
              <a:t>causas</a:t>
            </a:r>
            <a:r>
              <a:rPr lang="es-ES" sz="2400" dirty="0" smtClean="0"/>
              <a:t> de su comportamiento.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Identificar </a:t>
            </a:r>
            <a:r>
              <a:rPr lang="es-ES" sz="2400" b="1" dirty="0" smtClean="0"/>
              <a:t>razones positivas </a:t>
            </a:r>
            <a:r>
              <a:rPr lang="es-ES" sz="2400" dirty="0" smtClean="0"/>
              <a:t>para cambiar.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Negociación de </a:t>
            </a:r>
            <a:r>
              <a:rPr lang="es-ES" sz="2400" b="1" dirty="0" smtClean="0"/>
              <a:t>objetivos</a:t>
            </a:r>
            <a:r>
              <a:rPr lang="es-E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Negociación de </a:t>
            </a:r>
            <a:r>
              <a:rPr lang="es-ES" sz="2400" b="1" dirty="0" smtClean="0"/>
              <a:t>estrategias</a:t>
            </a:r>
            <a:r>
              <a:rPr lang="es-ES" sz="2400" dirty="0" smtClean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57200" y="1336781"/>
            <a:ext cx="4900415" cy="1343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s-ES" sz="2400" dirty="0" smtClean="0"/>
              <a:t>Información positiva sobre </a:t>
            </a:r>
            <a:r>
              <a:rPr lang="es-ES" sz="2400" b="1" dirty="0" smtClean="0"/>
              <a:t>beneficios</a:t>
            </a:r>
            <a:r>
              <a:rPr lang="es-ES" sz="2400" dirty="0" smtClean="0"/>
              <a:t> de la moderación. 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Información sobre el </a:t>
            </a:r>
            <a:r>
              <a:rPr lang="es-ES" sz="2400" b="1" dirty="0" smtClean="0"/>
              <a:t>peligro</a:t>
            </a:r>
            <a:r>
              <a:rPr lang="es-ES" sz="2400" dirty="0" smtClean="0"/>
              <a:t> de la ingesta de alcohol.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Negociación de la </a:t>
            </a:r>
            <a:r>
              <a:rPr lang="es-ES" sz="2400" b="1" dirty="0" smtClean="0"/>
              <a:t>reducción</a:t>
            </a:r>
            <a:r>
              <a:rPr lang="es-ES" sz="2400" dirty="0" smtClean="0"/>
              <a:t> del consumo. </a:t>
            </a:r>
          </a:p>
          <a:p>
            <a:pPr>
              <a:lnSpc>
                <a:spcPct val="200000"/>
              </a:lnSpc>
            </a:pPr>
            <a:r>
              <a:rPr lang="es-ES" sz="2400" dirty="0" smtClean="0"/>
              <a:t>Material de apoyo.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7253" y="1281980"/>
            <a:ext cx="187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008000"/>
                </a:solidFill>
              </a:rPr>
              <a:t>20’ </a:t>
            </a:r>
            <a:r>
              <a:rPr lang="mr-IN" sz="2800" b="1" dirty="0" smtClean="0">
                <a:solidFill>
                  <a:srgbClr val="008000"/>
                </a:solidFill>
              </a:rPr>
              <a:t>–</a:t>
            </a:r>
            <a:r>
              <a:rPr lang="es-ES" sz="2800" b="1" dirty="0" smtClean="0">
                <a:solidFill>
                  <a:srgbClr val="008000"/>
                </a:solidFill>
              </a:rPr>
              <a:t> 30’</a:t>
            </a:r>
            <a:endParaRPr lang="es-E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7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TERAPIA BREVE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6535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/>
              <a:t>Entrevista de TIPO MOTIVACIONAL.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17253" y="1281980"/>
            <a:ext cx="187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008000"/>
                </a:solidFill>
              </a:rPr>
              <a:t>20’ </a:t>
            </a:r>
            <a:r>
              <a:rPr lang="mr-IN" sz="2800" b="1" dirty="0" smtClean="0">
                <a:solidFill>
                  <a:srgbClr val="008000"/>
                </a:solidFill>
              </a:rPr>
              <a:t>–</a:t>
            </a:r>
            <a:r>
              <a:rPr lang="es-ES" sz="2800" b="1" dirty="0" smtClean="0">
                <a:solidFill>
                  <a:srgbClr val="008000"/>
                </a:solidFill>
              </a:rPr>
              <a:t> 30’</a:t>
            </a:r>
            <a:endParaRPr lang="es-ES" sz="2800" b="1" dirty="0">
              <a:solidFill>
                <a:srgbClr val="008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6572"/>
              </p:ext>
            </p:extLst>
          </p:nvPr>
        </p:nvGraphicFramePr>
        <p:xfrm>
          <a:off x="1524000" y="2239999"/>
          <a:ext cx="6096000" cy="36575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rgbClr val="000000"/>
                          </a:solidFill>
                        </a:rPr>
                        <a:t>ENTREVISTA</a:t>
                      </a:r>
                      <a:r>
                        <a:rPr lang="es-ES" b="0" baseline="0" dirty="0" smtClean="0">
                          <a:solidFill>
                            <a:srgbClr val="000000"/>
                          </a:solidFill>
                        </a:rPr>
                        <a:t> EMPÁTICA</a:t>
                      </a:r>
                      <a:endParaRPr lang="es-ES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Preguntas</a:t>
                      </a: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 abiertas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Escucha reflexiva y activa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b="0" baseline="0" dirty="0" smtClean="0">
                          <a:solidFill>
                            <a:schemeClr val="tx1"/>
                          </a:solidFill>
                        </a:rPr>
                        <a:t>No juzgar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AFRONTAR</a:t>
                      </a:r>
                      <a:r>
                        <a:rPr lang="es-ES" baseline="0" dirty="0" smtClean="0"/>
                        <a:t> LA RESISTENCIA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Evitar la confrontación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No término “alcohólico”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APOYAR</a:t>
                      </a:r>
                      <a:r>
                        <a:rPr lang="es-ES" baseline="0" dirty="0" smtClean="0"/>
                        <a:t> AUTOEFICACIA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Paciente responsable de sus objetivos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Se</a:t>
                      </a:r>
                      <a:r>
                        <a:rPr lang="es-ES" baseline="0" dirty="0" smtClean="0"/>
                        <a:t> potencia la creencia de que el cambio es posible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REFORZAR AFIRMACIONES</a:t>
                      </a:r>
                      <a:r>
                        <a:rPr lang="es-ES" baseline="0" dirty="0" smtClean="0"/>
                        <a:t> DE AUTOMOTIVACIÓN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Reconocimiento</a:t>
                      </a:r>
                      <a:r>
                        <a:rPr lang="es-ES" baseline="0" dirty="0" smtClean="0"/>
                        <a:t> del daño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Deseo de cambiar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 smtClean="0"/>
                        <a:t>Reforzar</a:t>
                      </a:r>
                      <a:r>
                        <a:rPr lang="es-ES" baseline="0" dirty="0" smtClean="0"/>
                        <a:t> la confianza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0" y="6024819"/>
            <a:ext cx="9144000" cy="830997"/>
          </a:xfrm>
          <a:prstGeom prst="rect">
            <a:avLst/>
          </a:prstGeom>
          <a:solidFill>
            <a:schemeClr val="accent3">
              <a:alpha val="33000"/>
            </a:schemeClr>
          </a:solidFill>
          <a:ln w="317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</a:rPr>
              <a:t>INTERVENCIÓN BREVE</a:t>
            </a:r>
            <a:endParaRPr lang="es-E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5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Consejos prácticos para la reducción del consumo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966"/>
            <a:ext cx="9144000" cy="420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2605"/>
            <a:ext cx="9144000" cy="4201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6764"/>
            <a:ext cx="9144000" cy="4201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4947"/>
            <a:ext cx="9144000" cy="63362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14745"/>
            <a:ext cx="9144000" cy="4348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72644"/>
            <a:ext cx="9144000" cy="4348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30543"/>
            <a:ext cx="9144000" cy="4348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06507"/>
            <a:ext cx="9144000" cy="3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7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ea typeface="+mj-ea"/>
                <a:cs typeface="+mj-cs"/>
              </a:rPr>
              <a:t>Consejos prácticos para la reducción del consumo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925"/>
            <a:ext cx="9144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9144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1"/>
            <a:ext cx="9144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0"/>
          <a:stretch>
            <a:fillRect/>
          </a:stretch>
        </p:blipFill>
        <p:spPr bwMode="auto">
          <a:xfrm>
            <a:off x="0" y="3656013"/>
            <a:ext cx="91440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6413"/>
            <a:ext cx="9144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0769"/>
            <a:ext cx="9144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8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Paciente con dependencia a alcohol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457200" y="1581727"/>
            <a:ext cx="8229600" cy="4525963"/>
          </a:xfrm>
        </p:spPr>
        <p:txBody>
          <a:bodyPr>
            <a:normAutofit/>
          </a:bodyPr>
          <a:lstStyle/>
          <a:p>
            <a:endParaRPr lang="es-ES" sz="1600" dirty="0"/>
          </a:p>
          <a:p>
            <a:pPr marL="0" indent="0" algn="just">
              <a:buNone/>
            </a:pPr>
            <a:r>
              <a:rPr lang="es-ES" sz="1600" i="1" dirty="0">
                <a:solidFill>
                  <a:srgbClr val="800000"/>
                </a:solidFill>
              </a:rPr>
              <a:t>Conjunto de </a:t>
            </a:r>
            <a:r>
              <a:rPr lang="es-ES" sz="1600" i="1" dirty="0" err="1">
                <a:solidFill>
                  <a:srgbClr val="800000"/>
                </a:solidFill>
              </a:rPr>
              <a:t>síntomas</a:t>
            </a:r>
            <a:r>
              <a:rPr lang="es-ES" sz="1600" i="1" dirty="0">
                <a:solidFill>
                  <a:srgbClr val="800000"/>
                </a:solidFill>
              </a:rPr>
              <a:t> cognitivos, </a:t>
            </a:r>
            <a:r>
              <a:rPr lang="es-ES" sz="1600" i="1" dirty="0" err="1">
                <a:solidFill>
                  <a:srgbClr val="800000"/>
                </a:solidFill>
              </a:rPr>
              <a:t>fisiológicos</a:t>
            </a:r>
            <a:r>
              <a:rPr lang="es-ES" sz="1600" i="1" dirty="0">
                <a:solidFill>
                  <a:srgbClr val="800000"/>
                </a:solidFill>
              </a:rPr>
              <a:t> y del comportamiento que indican que una persona sufre un deterioro del control sobre el consumo de alcohol y que sigue </a:t>
            </a:r>
            <a:r>
              <a:rPr lang="es-ES" sz="1600" i="1" dirty="0" err="1">
                <a:solidFill>
                  <a:srgbClr val="800000"/>
                </a:solidFill>
              </a:rPr>
              <a:t>consumiéndolo</a:t>
            </a:r>
            <a:r>
              <a:rPr lang="es-ES" sz="1600" i="1" dirty="0">
                <a:solidFill>
                  <a:srgbClr val="800000"/>
                </a:solidFill>
              </a:rPr>
              <a:t> a pesar de las consecuencias adversas. </a:t>
            </a:r>
            <a:endParaRPr lang="es-ES" sz="1600" i="1" dirty="0" smtClean="0">
              <a:solidFill>
                <a:srgbClr val="800000"/>
              </a:solidFill>
            </a:endParaRPr>
          </a:p>
          <a:p>
            <a:pPr algn="just"/>
            <a:endParaRPr lang="es-ES" sz="1600" i="1" dirty="0"/>
          </a:p>
          <a:p>
            <a:pPr algn="just"/>
            <a:endParaRPr lang="es-ES" sz="1600" i="1" dirty="0" smtClean="0"/>
          </a:p>
          <a:p>
            <a:pPr algn="just"/>
            <a:endParaRPr lang="es-ES" sz="1600" i="1" dirty="0"/>
          </a:p>
          <a:p>
            <a:pPr algn="just"/>
            <a:r>
              <a:rPr lang="es-ES" dirty="0" smtClean="0"/>
              <a:t>Cumple criterios de dependencia según la CIE-10.</a:t>
            </a:r>
          </a:p>
          <a:p>
            <a:pPr algn="just"/>
            <a:r>
              <a:rPr lang="es-ES" u="sng" dirty="0" smtClean="0"/>
              <a:t>Fracaso reiterado</a:t>
            </a:r>
            <a:r>
              <a:rPr lang="es-ES" dirty="0" smtClean="0"/>
              <a:t> de las intervenciones breves.</a:t>
            </a:r>
          </a:p>
          <a:p>
            <a:pPr marL="0" indent="0" algn="just">
              <a:buNone/>
            </a:pPr>
            <a:endParaRPr lang="es-ES" sz="1800" i="1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6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98632"/>
              </p:ext>
            </p:extLst>
          </p:nvPr>
        </p:nvGraphicFramePr>
        <p:xfrm>
          <a:off x="434109" y="178492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Paciente con dependencia a alcohol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20091" y="1293091"/>
            <a:ext cx="610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u="sng" dirty="0" smtClean="0"/>
              <a:t>TRATAMIENTO DE DESINTOXICACIÓN Y DESHABITUACIÓN.</a:t>
            </a:r>
            <a:endParaRPr lang="es-ES" b="1" dirty="0" smtClean="0"/>
          </a:p>
          <a:p>
            <a:pPr algn="ctr"/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84272" y="2609273"/>
            <a:ext cx="143163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DERIVACIÓN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9382" y="4314954"/>
            <a:ext cx="4906818" cy="25237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s-ES" sz="1400" dirty="0"/>
          </a:p>
          <a:p>
            <a:pPr marL="285750" lvl="0" indent="-285750">
              <a:buFont typeface="Arial"/>
              <a:buChar char="•"/>
            </a:pPr>
            <a:r>
              <a:rPr lang="es-ES" sz="1400" dirty="0" smtClean="0"/>
              <a:t>Entrenamiento </a:t>
            </a:r>
            <a:r>
              <a:rPr lang="es-ES" sz="1400" dirty="0"/>
              <a:t>en </a:t>
            </a:r>
            <a:r>
              <a:rPr lang="es-ES" sz="1400" b="1" dirty="0" smtClean="0"/>
              <a:t>habilidades conductuales </a:t>
            </a:r>
            <a:r>
              <a:rPr lang="es-ES" sz="1400" dirty="0"/>
              <a:t>dirigidas al </a:t>
            </a:r>
            <a:r>
              <a:rPr lang="es-ES" sz="1400" dirty="0" smtClean="0"/>
              <a:t>autocontrol.</a:t>
            </a:r>
          </a:p>
          <a:p>
            <a:pPr lvl="0"/>
            <a:endParaRPr lang="es-ES" sz="1400" dirty="0" smtClean="0"/>
          </a:p>
          <a:p>
            <a:pPr marL="285750" lvl="0" indent="-285750">
              <a:buFont typeface="Arial"/>
              <a:buChar char="•"/>
            </a:pPr>
            <a:r>
              <a:rPr lang="es-ES" sz="1400" b="1" dirty="0"/>
              <a:t>T</a:t>
            </a:r>
            <a:r>
              <a:rPr lang="es-ES" sz="1400" b="1" dirty="0" smtClean="0"/>
              <a:t>erapia motivacional</a:t>
            </a:r>
            <a:r>
              <a:rPr lang="es-ES" sz="1400" dirty="0" smtClean="0"/>
              <a:t>.</a:t>
            </a:r>
          </a:p>
          <a:p>
            <a:pPr lvl="0"/>
            <a:endParaRPr lang="es-ES" sz="1400" dirty="0"/>
          </a:p>
          <a:p>
            <a:pPr marL="285750" lvl="0" indent="-285750">
              <a:buFont typeface="Arial"/>
              <a:buChar char="•"/>
            </a:pPr>
            <a:r>
              <a:rPr lang="es-ES" sz="1400" b="1" dirty="0"/>
              <a:t>A</a:t>
            </a:r>
            <a:r>
              <a:rPr lang="es-ES" sz="1400" b="1" dirty="0" smtClean="0"/>
              <a:t>bordaje </a:t>
            </a:r>
            <a:r>
              <a:rPr lang="es-ES" sz="1400" b="1" dirty="0"/>
              <a:t>familiar </a:t>
            </a:r>
            <a:r>
              <a:rPr lang="es-ES" sz="1400" dirty="0"/>
              <a:t>o de refuerzo </a:t>
            </a:r>
            <a:r>
              <a:rPr lang="es-ES" sz="1400" dirty="0" smtClean="0"/>
              <a:t>comunitario.</a:t>
            </a:r>
          </a:p>
          <a:p>
            <a:pPr lvl="0"/>
            <a:endParaRPr lang="es-ES" sz="1400" dirty="0" smtClean="0"/>
          </a:p>
          <a:p>
            <a:pPr marL="285750" lvl="0" indent="-285750">
              <a:buFont typeface="Arial"/>
              <a:buChar char="•"/>
            </a:pPr>
            <a:r>
              <a:rPr lang="es-ES" sz="1400" dirty="0"/>
              <a:t>E</a:t>
            </a:r>
            <a:r>
              <a:rPr lang="es-ES" sz="1400" dirty="0" smtClean="0"/>
              <a:t>ntrenamiento </a:t>
            </a:r>
            <a:r>
              <a:rPr lang="es-ES" sz="1400" dirty="0"/>
              <a:t>en </a:t>
            </a:r>
            <a:r>
              <a:rPr lang="es-ES" sz="1400" b="1" dirty="0"/>
              <a:t>habilidades </a:t>
            </a:r>
            <a:r>
              <a:rPr lang="es-ES" sz="1400" b="1" dirty="0" smtClean="0"/>
              <a:t>de afrontamiento </a:t>
            </a:r>
            <a:r>
              <a:rPr lang="es-ES" sz="1400" b="1" dirty="0"/>
              <a:t>y </a:t>
            </a:r>
            <a:r>
              <a:rPr lang="es-ES" sz="1400" b="1" dirty="0" smtClean="0"/>
              <a:t>comunicación. </a:t>
            </a:r>
            <a:endParaRPr lang="es-ES" sz="1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23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Paciente con dependencia a alcohol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654" y="4043989"/>
            <a:ext cx="8229600" cy="3793980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8000"/>
                </a:solidFill>
              </a:rPr>
              <a:t>SÍ</a:t>
            </a:r>
            <a:r>
              <a:rPr lang="es-ES" sz="2000" dirty="0" smtClean="0"/>
              <a:t> para lograr la </a:t>
            </a:r>
            <a:r>
              <a:rPr lang="es-ES" sz="2000" b="1" dirty="0" smtClean="0"/>
              <a:t>ADHERENCIA </a:t>
            </a:r>
            <a:r>
              <a:rPr lang="es-ES" sz="2000" dirty="0" smtClean="0"/>
              <a:t>de aquellos que necesiten un tratamiento más especializado.</a:t>
            </a:r>
            <a:endParaRPr lang="es-ES" sz="2000" dirty="0"/>
          </a:p>
        </p:txBody>
      </p:sp>
      <p:grpSp>
        <p:nvGrpSpPr>
          <p:cNvPr id="7" name="Agrupar 6"/>
          <p:cNvGrpSpPr/>
          <p:nvPr/>
        </p:nvGrpSpPr>
        <p:grpSpPr>
          <a:xfrm>
            <a:off x="819727" y="1473981"/>
            <a:ext cx="2580275" cy="1198543"/>
            <a:chOff x="5620840" y="3327415"/>
            <a:chExt cx="2580275" cy="1198543"/>
          </a:xfrm>
        </p:grpSpPr>
        <p:sp>
          <p:nvSpPr>
            <p:cNvPr id="8" name="Flecha derecha 7"/>
            <p:cNvSpPr/>
            <p:nvPr/>
          </p:nvSpPr>
          <p:spPr>
            <a:xfrm>
              <a:off x="5620840" y="3327415"/>
              <a:ext cx="2580275" cy="1198543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lecha derecha 4"/>
            <p:cNvSpPr/>
            <p:nvPr/>
          </p:nvSpPr>
          <p:spPr>
            <a:xfrm>
              <a:off x="5620840" y="3627051"/>
              <a:ext cx="2280639" cy="599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254000" bIns="190269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000000"/>
                  </a:solidFill>
                </a:rPr>
                <a:t>3º</a:t>
              </a:r>
              <a:r>
                <a:rPr lang="es-ES" sz="2800" kern="1200" dirty="0" smtClean="0">
                  <a:solidFill>
                    <a:srgbClr val="000000"/>
                  </a:solidFill>
                </a:rPr>
                <a:t>:  </a:t>
              </a:r>
              <a:r>
                <a:rPr lang="es-ES" sz="2000" kern="1200" dirty="0" smtClean="0"/>
                <a:t>DERIVACIÓN </a:t>
              </a:r>
              <a:endParaRPr lang="es-ES" sz="2000" kern="1200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498272" y="4947525"/>
            <a:ext cx="5188527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ATENCIÓN PRIMARIA. ¡CLAVE!</a:t>
            </a:r>
            <a:endParaRPr lang="es-ES" sz="3200" dirty="0" smtClean="0"/>
          </a:p>
          <a:p>
            <a:r>
              <a:rPr lang="es-ES" sz="3200" b="1" dirty="0"/>
              <a:t> </a:t>
            </a:r>
            <a:r>
              <a:rPr lang="es-ES" sz="3200" b="1" dirty="0" smtClean="0"/>
              <a:t>+	APOYO Y SEGUIMIENTO 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9727" y="3582293"/>
            <a:ext cx="365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008000"/>
                </a:solidFill>
              </a:rPr>
              <a:t>¿Intervención breve?</a:t>
            </a:r>
            <a:endParaRPr lang="es-E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268b411511b028046f12a10317d5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585"/>
            <a:ext cx="9144000" cy="51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 descr="1413177430_000145_1417039688_sumario_norm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75" r="-71275"/>
          <a:stretch>
            <a:fillRect/>
          </a:stretch>
        </p:blipFill>
        <p:spPr>
          <a:xfrm>
            <a:off x="-1126566" y="315512"/>
            <a:ext cx="11799992" cy="6489541"/>
          </a:xfrm>
          <a:prstGeom prst="rect">
            <a:avLst/>
          </a:prstGeo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0623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 smtClean="0">
                <a:solidFill>
                  <a:srgbClr val="800000"/>
                </a:solidFill>
                <a:latin typeface="+mj-lt"/>
              </a:rPr>
              <a:t>García, R.C., Guillem, F.C., Alonso, V.L., &amp; Muñoz, M. J. (2012). Abordaje del consumo de riesgo de alcohol desde atención primaria.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>
                <a:latin typeface="+mj-lt"/>
              </a:rPr>
              <a:t>Anderson, P., Gual, A., &amp; Colón, J. (2008). Alcohol y atención primaria de la salud. Informaciones clínicas básicas para la identificación y el manejo de riesgos y problemas. Washington. DC: OPS</a:t>
            </a:r>
            <a:r>
              <a:rPr lang="es-ES" sz="2900" i="1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>
                <a:solidFill>
                  <a:srgbClr val="800000"/>
                </a:solidFill>
                <a:latin typeface="+mj-lt"/>
              </a:rPr>
              <a:t>breve vinculada a ASSIST, I. INTERVENCIÓN BREVE</a:t>
            </a:r>
            <a:r>
              <a:rPr lang="es-ES" sz="2900" i="1" dirty="0" smtClean="0">
                <a:solidFill>
                  <a:srgbClr val="800000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>
                <a:latin typeface="+mj-lt"/>
              </a:rPr>
              <a:t>AUTOAYUDA, D. ESTRATEGIAS</a:t>
            </a:r>
            <a:r>
              <a:rPr lang="es-ES" sz="2900" i="1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https</a:t>
            </a:r>
            <a:r>
              <a:rPr lang="es-ES" sz="2900" i="1" dirty="0">
                <a:solidFill>
                  <a:srgbClr val="800000"/>
                </a:solidFill>
                <a:latin typeface="+mj-lt"/>
              </a:rPr>
              <a:t>://</a:t>
            </a: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www.asturias.es</a:t>
            </a:r>
            <a:r>
              <a:rPr lang="es-ES" sz="2900" i="1" dirty="0">
                <a:solidFill>
                  <a:srgbClr val="800000"/>
                </a:solidFill>
                <a:latin typeface="+mj-lt"/>
              </a:rPr>
              <a:t>/</a:t>
            </a: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Astursalud</a:t>
            </a:r>
            <a:r>
              <a:rPr lang="es-ES" sz="2900" i="1" dirty="0">
                <a:solidFill>
                  <a:srgbClr val="800000"/>
                </a:solidFill>
                <a:latin typeface="+mj-lt"/>
              </a:rPr>
              <a:t>/Ficheros/AS_Salud%20Publica/</a:t>
            </a: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AS_Drogas</a:t>
            </a:r>
            <a:r>
              <a:rPr lang="es-ES" sz="2900" i="1" dirty="0">
                <a:solidFill>
                  <a:srgbClr val="800000"/>
                </a:solidFill>
                <a:latin typeface="+mj-lt"/>
              </a:rPr>
              <a:t>/Alcohol/Manual-de-consenso-sobre-alcohol-en-</a:t>
            </a: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atencion</a:t>
            </a:r>
            <a:r>
              <a:rPr lang="es-ES" sz="2900" i="1" dirty="0">
                <a:solidFill>
                  <a:srgbClr val="800000"/>
                </a:solidFill>
                <a:latin typeface="+mj-lt"/>
              </a:rPr>
              <a:t>-</a:t>
            </a:r>
            <a:r>
              <a:rPr lang="es-ES" sz="2900" i="1" dirty="0" err="1">
                <a:solidFill>
                  <a:srgbClr val="800000"/>
                </a:solidFill>
                <a:latin typeface="+mj-lt"/>
              </a:rPr>
              <a:t>primaria.pdf</a:t>
            </a:r>
            <a:endParaRPr lang="es-ES" sz="2900" i="1" dirty="0" smtClean="0">
              <a:solidFill>
                <a:srgbClr val="80000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 err="1">
                <a:latin typeface="+mj-lt"/>
              </a:rPr>
              <a:t>https</a:t>
            </a:r>
            <a:r>
              <a:rPr lang="es-ES" sz="2900" i="1" dirty="0">
                <a:latin typeface="+mj-lt"/>
              </a:rPr>
              <a:t>://</a:t>
            </a:r>
            <a:r>
              <a:rPr lang="es-ES" sz="2900" i="1" dirty="0" err="1">
                <a:latin typeface="+mj-lt"/>
              </a:rPr>
              <a:t>www.msssi.gob.es</a:t>
            </a:r>
            <a:r>
              <a:rPr lang="es-ES" sz="2900" i="1" dirty="0">
                <a:latin typeface="+mj-lt"/>
              </a:rPr>
              <a:t>/profesionales/</a:t>
            </a:r>
            <a:r>
              <a:rPr lang="es-ES" sz="2900" i="1" dirty="0" err="1">
                <a:latin typeface="+mj-lt"/>
              </a:rPr>
              <a:t>saludPublica</a:t>
            </a:r>
            <a:r>
              <a:rPr lang="es-ES" sz="2900" i="1" dirty="0">
                <a:latin typeface="+mj-lt"/>
              </a:rPr>
              <a:t>/</a:t>
            </a:r>
            <a:r>
              <a:rPr lang="es-ES" sz="2900" i="1" dirty="0" err="1">
                <a:latin typeface="+mj-lt"/>
              </a:rPr>
              <a:t>prevPromocion</a:t>
            </a:r>
            <a:r>
              <a:rPr lang="es-ES" sz="2900" i="1" dirty="0">
                <a:latin typeface="+mj-lt"/>
              </a:rPr>
              <a:t>/alcohol/</a:t>
            </a:r>
            <a:r>
              <a:rPr lang="es-ES" sz="2900" i="1" dirty="0" err="1" smtClean="0">
                <a:latin typeface="+mj-lt"/>
              </a:rPr>
              <a:t>mojateAlcohol.htm</a:t>
            </a:r>
            <a:r>
              <a:rPr lang="es-ES" sz="2900" i="1" dirty="0" smtClean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>
                <a:solidFill>
                  <a:srgbClr val="800000"/>
                </a:solidFill>
                <a:latin typeface="+mj-lt"/>
              </a:rPr>
              <a:t>http://www.who.int/mediacentre/factsheets/fs349/es</a:t>
            </a:r>
            <a:r>
              <a:rPr lang="es-ES" sz="2900" i="1" dirty="0" smtClean="0">
                <a:solidFill>
                  <a:srgbClr val="800000"/>
                </a:solidFill>
                <a:latin typeface="+mj-lt"/>
              </a:rPr>
              <a:t>/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s-ES" sz="2900" i="1" dirty="0">
                <a:latin typeface="+mj-lt"/>
              </a:rPr>
              <a:t>http://www.who.int/gho/database/es</a:t>
            </a:r>
            <a:r>
              <a:rPr lang="es-ES" sz="2900" i="1" dirty="0" smtClean="0">
                <a:latin typeface="+mj-lt"/>
              </a:rPr>
              <a:t>/</a:t>
            </a:r>
          </a:p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7515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graciasRoj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5" b="-18035"/>
          <a:stretch>
            <a:fillRect/>
          </a:stretch>
        </p:blipFill>
        <p:spPr>
          <a:xfrm>
            <a:off x="4409619" y="1939611"/>
            <a:ext cx="4277180" cy="2352284"/>
          </a:xfrm>
        </p:spPr>
      </p:pic>
    </p:spTree>
    <p:extLst>
      <p:ext uri="{BB962C8B-B14F-4D97-AF65-F5344CB8AC3E}">
        <p14:creationId xmlns:p14="http://schemas.microsoft.com/office/powerpoint/2010/main" val="102828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  <p:pic>
        <p:nvPicPr>
          <p:cNvPr id="6" name="Marcador de contenido 3" descr="exterio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8" b="-7588"/>
          <a:stretch>
            <a:fillRect/>
          </a:stretch>
        </p:blipFill>
        <p:spPr>
          <a:xfrm>
            <a:off x="81565" y="1121787"/>
            <a:ext cx="8887653" cy="4887867"/>
          </a:xfrm>
        </p:spPr>
      </p:pic>
    </p:spTree>
    <p:extLst>
      <p:ext uri="{BB962C8B-B14F-4D97-AF65-F5344CB8AC3E}">
        <p14:creationId xmlns:p14="http://schemas.microsoft.com/office/powerpoint/2010/main" val="264363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undial3(86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3" r="-51373"/>
          <a:stretch>
            <a:fillRect/>
          </a:stretch>
        </p:blipFill>
        <p:spPr>
          <a:xfrm>
            <a:off x="-1069228" y="291272"/>
            <a:ext cx="11503404" cy="6326429"/>
          </a:xfr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3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bsolutcup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58" r="-72458"/>
          <a:stretch>
            <a:fillRect/>
          </a:stretch>
        </p:blipFill>
        <p:spPr>
          <a:xfrm>
            <a:off x="-1115837" y="139812"/>
            <a:ext cx="11672879" cy="6419634"/>
          </a:xfrm>
        </p:spPr>
      </p:pic>
      <p:pic>
        <p:nvPicPr>
          <p:cNvPr id="5" name="Imagen 4" descr="11_mr_myapps_1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824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1100</TotalTime>
  <Words>1811</Words>
  <Application>Microsoft Macintosh PowerPoint</Application>
  <PresentationFormat>Presentación en pantalla (4:3)</PresentationFormat>
  <Paragraphs>437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Política sobre alcohol en la región europea de la OMS. Marco de referencia</vt:lpstr>
      <vt:lpstr>Presentación de PowerPoint</vt:lpstr>
      <vt:lpstr>Presentación de PowerPoint</vt:lpstr>
      <vt:lpstr>Presentación de PowerPoint</vt:lpstr>
      <vt:lpstr>Presentación de PowerPoint</vt:lpstr>
      <vt:lpstr>ABORDAJE DEL CONSUMO DE ALCOHOL</vt:lpstr>
      <vt:lpstr>Efectos negativos del alcohol </vt:lpstr>
      <vt:lpstr>Presentación de PowerPoint</vt:lpstr>
      <vt:lpstr>Efectos negativos del alcohol</vt:lpstr>
      <vt:lpstr>“Bebedor pasivo”</vt:lpstr>
      <vt:lpstr>Presentación de PowerPoint</vt:lpstr>
      <vt:lpstr>¿Efectos positivos?</vt:lpstr>
      <vt:lpstr>Presentación de PowerPoint</vt:lpstr>
      <vt:lpstr>Presentación de PowerPoint</vt:lpstr>
      <vt:lpstr>1º</vt:lpstr>
      <vt:lpstr>Presentación de PowerPoint</vt:lpstr>
      <vt:lpstr>Presentación de PowerPoint</vt:lpstr>
      <vt:lpstr>Presentación de PowerPoint</vt:lpstr>
      <vt:lpstr>CUANTIFICACIÓN DEL CONSUMO</vt:lpstr>
      <vt:lpstr>Presentación de PowerPoint</vt:lpstr>
      <vt:lpstr>Presentación de PowerPoint</vt:lpstr>
      <vt:lpstr>Presentación de PowerPoint</vt:lpstr>
      <vt:lpstr>Niveles de consumo de RIESGO</vt:lpstr>
      <vt:lpstr>CUESTIONARIOS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CUESTIONARIOS</vt:lpstr>
      <vt:lpstr>Presentación de PowerPoint</vt:lpstr>
      <vt:lpstr>¿MARCADORES BIOQUÍMICOS?</vt:lpstr>
      <vt:lpstr>PATRONES DE CONSUMO</vt:lpstr>
      <vt:lpstr>Presentación de PowerPoint</vt:lpstr>
      <vt:lpstr>2º</vt:lpstr>
      <vt:lpstr>Datos</vt:lpstr>
      <vt:lpstr>Presentación de PowerPoint</vt:lpstr>
      <vt:lpstr>Presentación de PowerPoint</vt:lpstr>
      <vt:lpstr>CONSEJO SIMPLE</vt:lpstr>
      <vt:lpstr>Consejo simple  +  TERAPIA BREVE</vt:lpstr>
      <vt:lpstr>TERAPIA BREVE</vt:lpstr>
      <vt:lpstr>Consejos prácticos para la reducción del consumo</vt:lpstr>
      <vt:lpstr>Consejos prácticos para la reducción del consumo</vt:lpstr>
      <vt:lpstr>Paciente con dependencia a alcohol</vt:lpstr>
      <vt:lpstr>Paciente con dependencia a alcohol</vt:lpstr>
      <vt:lpstr>Paciente con dependencia a alcohol</vt:lpstr>
      <vt:lpstr>Presentación de PowerPoint</vt:lpstr>
      <vt:lpstr>Bibliografía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GARCÍA</dc:creator>
  <cp:lastModifiedBy>ALICIA GARCÍA</cp:lastModifiedBy>
  <cp:revision>212</cp:revision>
  <dcterms:created xsi:type="dcterms:W3CDTF">2018-02-16T19:23:50Z</dcterms:created>
  <dcterms:modified xsi:type="dcterms:W3CDTF">2018-09-25T19:28:25Z</dcterms:modified>
</cp:coreProperties>
</file>