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ata21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11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drawing23.xml" ContentType="application/vnd.ms-office.drawingml.diagramDrawing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drawing17.xml" ContentType="application/vnd.ms-office.drawingml.diagramDrawing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13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docProps/custom.xml" ContentType="application/vnd.openxmlformats-officedocument.custom-properties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drawing7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85" r:id="rId8"/>
    <p:sldId id="302" r:id="rId9"/>
    <p:sldId id="286" r:id="rId10"/>
    <p:sldId id="287" r:id="rId11"/>
    <p:sldId id="303" r:id="rId12"/>
    <p:sldId id="288" r:id="rId13"/>
    <p:sldId id="289" r:id="rId14"/>
    <p:sldId id="290" r:id="rId15"/>
    <p:sldId id="291" r:id="rId16"/>
    <p:sldId id="304" r:id="rId17"/>
    <p:sldId id="292" r:id="rId18"/>
    <p:sldId id="305" r:id="rId19"/>
    <p:sldId id="293" r:id="rId20"/>
    <p:sldId id="294" r:id="rId21"/>
    <p:sldId id="260" r:id="rId22"/>
    <p:sldId id="261" r:id="rId23"/>
    <p:sldId id="262" r:id="rId24"/>
    <p:sldId id="263" r:id="rId25"/>
    <p:sldId id="264" r:id="rId26"/>
    <p:sldId id="282" r:id="rId27"/>
    <p:sldId id="265" r:id="rId28"/>
    <p:sldId id="266" r:id="rId29"/>
    <p:sldId id="267" r:id="rId30"/>
    <p:sldId id="268" r:id="rId31"/>
    <p:sldId id="281" r:id="rId32"/>
    <p:sldId id="283" r:id="rId33"/>
    <p:sldId id="269" r:id="rId34"/>
    <p:sldId id="270" r:id="rId35"/>
    <p:sldId id="271" r:id="rId36"/>
    <p:sldId id="272" r:id="rId37"/>
    <p:sldId id="273" r:id="rId38"/>
    <p:sldId id="275" r:id="rId39"/>
    <p:sldId id="276" r:id="rId40"/>
    <p:sldId id="277" r:id="rId41"/>
    <p:sldId id="278" r:id="rId42"/>
    <p:sldId id="279" r:id="rId43"/>
    <p:sldId id="280" r:id="rId44"/>
    <p:sldId id="299" r:id="rId45"/>
    <p:sldId id="300" r:id="rId46"/>
    <p:sldId id="301" r:id="rId47"/>
    <p:sldId id="298" r:id="rId48"/>
    <p:sldId id="284" r:id="rId49"/>
    <p:sldId id="274" r:id="rId50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2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3D0F14-D482-4DA0-9C0C-54578D0F473C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E579543-021E-4763-AE02-125023CBE570}">
      <dgm:prSet phldrT="[Texto]" custT="1"/>
      <dgm:spPr/>
      <dgm:t>
        <a:bodyPr/>
        <a:lstStyle/>
        <a:p>
          <a:pPr algn="just"/>
          <a:r>
            <a:rPr lang="es-ES" sz="3200" dirty="0">
              <a:latin typeface="Calibri" panose="020F0502020204030204" pitchFamily="34" charset="0"/>
              <a:cs typeface="Calibri" panose="020F0502020204030204" pitchFamily="34" charset="0"/>
            </a:rPr>
            <a:t>Existe un gran desconocimiento sobre estas estructuras</a:t>
          </a:r>
          <a:r>
            <a:rPr lang="es-ES" sz="26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0AD8FB2E-6DB8-4CC7-BBC7-BAA4C191B774}" type="parTrans" cxnId="{F2DCB9C4-79C2-4338-9F0B-4550E5248051}">
      <dgm:prSet/>
      <dgm:spPr/>
      <dgm:t>
        <a:bodyPr/>
        <a:lstStyle/>
        <a:p>
          <a:pPr algn="just"/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BC0967-C261-4666-866D-7D8320AD33BC}" type="sibTrans" cxnId="{F2DCB9C4-79C2-4338-9F0B-4550E5248051}">
      <dgm:prSet/>
      <dgm:spPr/>
      <dgm:t>
        <a:bodyPr/>
        <a:lstStyle/>
        <a:p>
          <a:pPr algn="just"/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3D021C-907B-4175-B35A-EE99A82E2AB8}">
      <dgm:prSet phldrT="[Texto]" custT="1"/>
      <dgm:spPr/>
      <dgm:t>
        <a:bodyPr/>
        <a:lstStyle/>
        <a:p>
          <a:pPr algn="just"/>
          <a:r>
            <a:rPr lang="es-ES" sz="2800" dirty="0">
              <a:latin typeface="Calibri" panose="020F0502020204030204" pitchFamily="34" charset="0"/>
              <a:cs typeface="Calibri" panose="020F0502020204030204" pitchFamily="34" charset="0"/>
            </a:rPr>
            <a:t>Problema de salud con alta prevalencia, que puede ser prevenible en la mayoría de los casos y que causa un gran malestar en aquellos que lo sufren.</a:t>
          </a:r>
        </a:p>
      </dgm:t>
    </dgm:pt>
    <dgm:pt modelId="{D819E809-DEA2-46BF-8D8D-AB93F7A8EB2F}" type="parTrans" cxnId="{14541058-A4FB-438C-8692-29702A1154B5}">
      <dgm:prSet/>
      <dgm:spPr/>
      <dgm:t>
        <a:bodyPr/>
        <a:lstStyle/>
        <a:p>
          <a:pPr algn="just"/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2EE22C-E6B7-41DB-A6E0-6D064E5172C5}" type="sibTrans" cxnId="{14541058-A4FB-438C-8692-29702A1154B5}">
      <dgm:prSet/>
      <dgm:spPr/>
      <dgm:t>
        <a:bodyPr/>
        <a:lstStyle/>
        <a:p>
          <a:pPr algn="just"/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BCB7ED-5C7F-47DB-A2D2-681180672D1E}">
      <dgm:prSet phldrT="[Texto]"/>
      <dgm:spPr/>
      <dgm:t>
        <a:bodyPr/>
        <a:lstStyle/>
        <a:p>
          <a:pPr algn="just"/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Mantener presente en la consulta de Atención Primaria la importancia de su cuidado.</a:t>
          </a:r>
        </a:p>
      </dgm:t>
    </dgm:pt>
    <dgm:pt modelId="{7D00918F-F6F2-4467-86B2-F1E65EFCA9B1}" type="parTrans" cxnId="{1F977587-C075-4005-BEC0-40FA41E081D0}">
      <dgm:prSet/>
      <dgm:spPr/>
      <dgm:t>
        <a:bodyPr/>
        <a:lstStyle/>
        <a:p>
          <a:pPr algn="just"/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7C3437-C4C2-4F47-AB19-1C1073CEBF4F}" type="sibTrans" cxnId="{1F977587-C075-4005-BEC0-40FA41E081D0}">
      <dgm:prSet/>
      <dgm:spPr/>
      <dgm:t>
        <a:bodyPr/>
        <a:lstStyle/>
        <a:p>
          <a:pPr algn="just"/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966378-7D4D-438C-A619-3D23F853E8EC}" type="pres">
      <dgm:prSet presAssocID="{2E3D0F14-D482-4DA0-9C0C-54578D0F473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A5B8703-7475-4D33-8E71-DFFB099E4250}" type="pres">
      <dgm:prSet presAssocID="{2E3D0F14-D482-4DA0-9C0C-54578D0F473C}" presName="Name1" presStyleCnt="0"/>
      <dgm:spPr/>
    </dgm:pt>
    <dgm:pt modelId="{6B89DEF1-5234-45EE-9C46-79AFBADB9FBF}" type="pres">
      <dgm:prSet presAssocID="{2E3D0F14-D482-4DA0-9C0C-54578D0F473C}" presName="cycle" presStyleCnt="0"/>
      <dgm:spPr/>
    </dgm:pt>
    <dgm:pt modelId="{229D4D60-D144-43E2-BF6F-9A02179B7B9D}" type="pres">
      <dgm:prSet presAssocID="{2E3D0F14-D482-4DA0-9C0C-54578D0F473C}" presName="srcNode" presStyleLbl="node1" presStyleIdx="0" presStyleCnt="3"/>
      <dgm:spPr/>
    </dgm:pt>
    <dgm:pt modelId="{303D0098-420B-428D-BEB3-015072D63BB0}" type="pres">
      <dgm:prSet presAssocID="{2E3D0F14-D482-4DA0-9C0C-54578D0F473C}" presName="conn" presStyleLbl="parChTrans1D2" presStyleIdx="0" presStyleCnt="1"/>
      <dgm:spPr/>
      <dgm:t>
        <a:bodyPr/>
        <a:lstStyle/>
        <a:p>
          <a:endParaRPr lang="es-ES"/>
        </a:p>
      </dgm:t>
    </dgm:pt>
    <dgm:pt modelId="{6A99802F-6B98-4FF8-930F-06352889B514}" type="pres">
      <dgm:prSet presAssocID="{2E3D0F14-D482-4DA0-9C0C-54578D0F473C}" presName="extraNode" presStyleLbl="node1" presStyleIdx="0" presStyleCnt="3"/>
      <dgm:spPr/>
    </dgm:pt>
    <dgm:pt modelId="{BBBF5F20-96B0-4579-BCF6-4F256565F7AA}" type="pres">
      <dgm:prSet presAssocID="{2E3D0F14-D482-4DA0-9C0C-54578D0F473C}" presName="dstNode" presStyleLbl="node1" presStyleIdx="0" presStyleCnt="3"/>
      <dgm:spPr/>
    </dgm:pt>
    <dgm:pt modelId="{1457BB34-E43A-4CD6-9F24-840C1750D62C}" type="pres">
      <dgm:prSet presAssocID="{7E579543-021E-4763-AE02-125023CBE57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4BE885-741D-427A-A52C-F46C75006F08}" type="pres">
      <dgm:prSet presAssocID="{7E579543-021E-4763-AE02-125023CBE570}" presName="accent_1" presStyleCnt="0"/>
      <dgm:spPr/>
    </dgm:pt>
    <dgm:pt modelId="{37FB5A64-037A-4B41-BC0D-41AB6CF844F9}" type="pres">
      <dgm:prSet presAssocID="{7E579543-021E-4763-AE02-125023CBE570}" presName="accentRepeatNode" presStyleLbl="solidFgAcc1" presStyleIdx="0" presStyleCnt="3"/>
      <dgm:spPr/>
    </dgm:pt>
    <dgm:pt modelId="{40236FF4-8E0F-4A63-A93E-92CA3C384BA8}" type="pres">
      <dgm:prSet presAssocID="{B23D021C-907B-4175-B35A-EE99A82E2AB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587E99-C79C-4F4E-A008-1B157CC533AA}" type="pres">
      <dgm:prSet presAssocID="{B23D021C-907B-4175-B35A-EE99A82E2AB8}" presName="accent_2" presStyleCnt="0"/>
      <dgm:spPr/>
    </dgm:pt>
    <dgm:pt modelId="{EFB48B05-D2DE-4499-AC9B-6DB05D9CDFFD}" type="pres">
      <dgm:prSet presAssocID="{B23D021C-907B-4175-B35A-EE99A82E2AB8}" presName="accentRepeatNode" presStyleLbl="solidFgAcc1" presStyleIdx="1" presStyleCnt="3"/>
      <dgm:spPr/>
    </dgm:pt>
    <dgm:pt modelId="{1B436F1A-0CFB-4C05-809D-E75278A6D1BD}" type="pres">
      <dgm:prSet presAssocID="{02BCB7ED-5C7F-47DB-A2D2-681180672D1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A46879-CFA4-491F-A90F-07972F83CC10}" type="pres">
      <dgm:prSet presAssocID="{02BCB7ED-5C7F-47DB-A2D2-681180672D1E}" presName="accent_3" presStyleCnt="0"/>
      <dgm:spPr/>
    </dgm:pt>
    <dgm:pt modelId="{EB36C63B-BA82-4FD6-A63A-A7D3B8ACE6DE}" type="pres">
      <dgm:prSet presAssocID="{02BCB7ED-5C7F-47DB-A2D2-681180672D1E}" presName="accentRepeatNode" presStyleLbl="solidFgAcc1" presStyleIdx="2" presStyleCnt="3"/>
      <dgm:spPr/>
    </dgm:pt>
  </dgm:ptLst>
  <dgm:cxnLst>
    <dgm:cxn modelId="{25A4FF8F-0F16-48E7-BD6E-4974E6263958}" type="presOf" srcId="{B23D021C-907B-4175-B35A-EE99A82E2AB8}" destId="{40236FF4-8E0F-4A63-A93E-92CA3C384BA8}" srcOrd="0" destOrd="0" presId="urn:microsoft.com/office/officeart/2008/layout/VerticalCurvedList"/>
    <dgm:cxn modelId="{14541058-A4FB-438C-8692-29702A1154B5}" srcId="{2E3D0F14-D482-4DA0-9C0C-54578D0F473C}" destId="{B23D021C-907B-4175-B35A-EE99A82E2AB8}" srcOrd="1" destOrd="0" parTransId="{D819E809-DEA2-46BF-8D8D-AB93F7A8EB2F}" sibTransId="{C62EE22C-E6B7-41DB-A6E0-6D064E5172C5}"/>
    <dgm:cxn modelId="{40B01ACD-63E6-4372-A6A4-66509316C667}" type="presOf" srcId="{7E579543-021E-4763-AE02-125023CBE570}" destId="{1457BB34-E43A-4CD6-9F24-840C1750D62C}" srcOrd="0" destOrd="0" presId="urn:microsoft.com/office/officeart/2008/layout/VerticalCurvedList"/>
    <dgm:cxn modelId="{D71D5E37-CE6A-4770-9380-B27DA7C75CA9}" type="presOf" srcId="{02BCB7ED-5C7F-47DB-A2D2-681180672D1E}" destId="{1B436F1A-0CFB-4C05-809D-E75278A6D1BD}" srcOrd="0" destOrd="0" presId="urn:microsoft.com/office/officeart/2008/layout/VerticalCurvedList"/>
    <dgm:cxn modelId="{C7365D56-7614-4C99-B384-E960B8319C80}" type="presOf" srcId="{00BC0967-C261-4666-866D-7D8320AD33BC}" destId="{303D0098-420B-428D-BEB3-015072D63BB0}" srcOrd="0" destOrd="0" presId="urn:microsoft.com/office/officeart/2008/layout/VerticalCurvedList"/>
    <dgm:cxn modelId="{1F977587-C075-4005-BEC0-40FA41E081D0}" srcId="{2E3D0F14-D482-4DA0-9C0C-54578D0F473C}" destId="{02BCB7ED-5C7F-47DB-A2D2-681180672D1E}" srcOrd="2" destOrd="0" parTransId="{7D00918F-F6F2-4467-86B2-F1E65EFCA9B1}" sibTransId="{C07C3437-C4C2-4F47-AB19-1C1073CEBF4F}"/>
    <dgm:cxn modelId="{390CAF8E-D209-41A6-B882-7B31884ED9C9}" type="presOf" srcId="{2E3D0F14-D482-4DA0-9C0C-54578D0F473C}" destId="{4D966378-7D4D-438C-A619-3D23F853E8EC}" srcOrd="0" destOrd="0" presId="urn:microsoft.com/office/officeart/2008/layout/VerticalCurvedList"/>
    <dgm:cxn modelId="{F2DCB9C4-79C2-4338-9F0B-4550E5248051}" srcId="{2E3D0F14-D482-4DA0-9C0C-54578D0F473C}" destId="{7E579543-021E-4763-AE02-125023CBE570}" srcOrd="0" destOrd="0" parTransId="{0AD8FB2E-6DB8-4CC7-BBC7-BAA4C191B774}" sibTransId="{00BC0967-C261-4666-866D-7D8320AD33BC}"/>
    <dgm:cxn modelId="{974C27BC-E175-4ADE-B794-F298CE834C0C}" type="presParOf" srcId="{4D966378-7D4D-438C-A619-3D23F853E8EC}" destId="{FA5B8703-7475-4D33-8E71-DFFB099E4250}" srcOrd="0" destOrd="0" presId="urn:microsoft.com/office/officeart/2008/layout/VerticalCurvedList"/>
    <dgm:cxn modelId="{01022574-B589-4AC4-8435-E5DF406E97A7}" type="presParOf" srcId="{FA5B8703-7475-4D33-8E71-DFFB099E4250}" destId="{6B89DEF1-5234-45EE-9C46-79AFBADB9FBF}" srcOrd="0" destOrd="0" presId="urn:microsoft.com/office/officeart/2008/layout/VerticalCurvedList"/>
    <dgm:cxn modelId="{74AA1E10-317F-4461-A4F4-D28D576FDABC}" type="presParOf" srcId="{6B89DEF1-5234-45EE-9C46-79AFBADB9FBF}" destId="{229D4D60-D144-43E2-BF6F-9A02179B7B9D}" srcOrd="0" destOrd="0" presId="urn:microsoft.com/office/officeart/2008/layout/VerticalCurvedList"/>
    <dgm:cxn modelId="{C04D0910-F65D-4AD3-900A-D26EF232CDC1}" type="presParOf" srcId="{6B89DEF1-5234-45EE-9C46-79AFBADB9FBF}" destId="{303D0098-420B-428D-BEB3-015072D63BB0}" srcOrd="1" destOrd="0" presId="urn:microsoft.com/office/officeart/2008/layout/VerticalCurvedList"/>
    <dgm:cxn modelId="{00C8AAA7-B0CC-492B-B12D-787E6443455E}" type="presParOf" srcId="{6B89DEF1-5234-45EE-9C46-79AFBADB9FBF}" destId="{6A99802F-6B98-4FF8-930F-06352889B514}" srcOrd="2" destOrd="0" presId="urn:microsoft.com/office/officeart/2008/layout/VerticalCurvedList"/>
    <dgm:cxn modelId="{53511250-CA68-42BF-86F6-0664F3A3B184}" type="presParOf" srcId="{6B89DEF1-5234-45EE-9C46-79AFBADB9FBF}" destId="{BBBF5F20-96B0-4579-BCF6-4F256565F7AA}" srcOrd="3" destOrd="0" presId="urn:microsoft.com/office/officeart/2008/layout/VerticalCurvedList"/>
    <dgm:cxn modelId="{2B08BA42-D76C-4BAB-A18F-D52E64077637}" type="presParOf" srcId="{FA5B8703-7475-4D33-8E71-DFFB099E4250}" destId="{1457BB34-E43A-4CD6-9F24-840C1750D62C}" srcOrd="1" destOrd="0" presId="urn:microsoft.com/office/officeart/2008/layout/VerticalCurvedList"/>
    <dgm:cxn modelId="{890E417A-B1ED-4D13-A7DB-D65FE0454D72}" type="presParOf" srcId="{FA5B8703-7475-4D33-8E71-DFFB099E4250}" destId="{444BE885-741D-427A-A52C-F46C75006F08}" srcOrd="2" destOrd="0" presId="urn:microsoft.com/office/officeart/2008/layout/VerticalCurvedList"/>
    <dgm:cxn modelId="{EDFB6C09-24D9-4ABB-8F8B-A366CF4B07D7}" type="presParOf" srcId="{444BE885-741D-427A-A52C-F46C75006F08}" destId="{37FB5A64-037A-4B41-BC0D-41AB6CF844F9}" srcOrd="0" destOrd="0" presId="urn:microsoft.com/office/officeart/2008/layout/VerticalCurvedList"/>
    <dgm:cxn modelId="{523B2859-3646-4F04-958A-42B8DB5C6484}" type="presParOf" srcId="{FA5B8703-7475-4D33-8E71-DFFB099E4250}" destId="{40236FF4-8E0F-4A63-A93E-92CA3C384BA8}" srcOrd="3" destOrd="0" presId="urn:microsoft.com/office/officeart/2008/layout/VerticalCurvedList"/>
    <dgm:cxn modelId="{8A965837-A90E-4257-8ADB-738D7F748C60}" type="presParOf" srcId="{FA5B8703-7475-4D33-8E71-DFFB099E4250}" destId="{6B587E99-C79C-4F4E-A008-1B157CC533AA}" srcOrd="4" destOrd="0" presId="urn:microsoft.com/office/officeart/2008/layout/VerticalCurvedList"/>
    <dgm:cxn modelId="{62494AB2-FCB2-4A55-AB16-2FC45D95D4B1}" type="presParOf" srcId="{6B587E99-C79C-4F4E-A008-1B157CC533AA}" destId="{EFB48B05-D2DE-4499-AC9B-6DB05D9CDFFD}" srcOrd="0" destOrd="0" presId="urn:microsoft.com/office/officeart/2008/layout/VerticalCurvedList"/>
    <dgm:cxn modelId="{78F725EA-7A91-48E2-A88B-1A221C1F44AF}" type="presParOf" srcId="{FA5B8703-7475-4D33-8E71-DFFB099E4250}" destId="{1B436F1A-0CFB-4C05-809D-E75278A6D1BD}" srcOrd="5" destOrd="0" presId="urn:microsoft.com/office/officeart/2008/layout/VerticalCurvedList"/>
    <dgm:cxn modelId="{83C42116-D7D8-4C48-8C7C-53DC0DB38CCC}" type="presParOf" srcId="{FA5B8703-7475-4D33-8E71-DFFB099E4250}" destId="{C7A46879-CFA4-491F-A90F-07972F83CC10}" srcOrd="6" destOrd="0" presId="urn:microsoft.com/office/officeart/2008/layout/VerticalCurvedList"/>
    <dgm:cxn modelId="{6A3F860A-9FAB-48F8-ABFB-FC7D515792E0}" type="presParOf" srcId="{C7A46879-CFA4-491F-A90F-07972F83CC10}" destId="{EB36C63B-BA82-4FD6-A63A-A7D3B8ACE6DE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A4529D-27BC-4191-B16B-2BBAE4DC946C}" type="doc">
      <dgm:prSet loTypeId="urn:microsoft.com/office/officeart/2005/8/layout/list1" loCatId="list" qsTypeId="urn:microsoft.com/office/officeart/2005/8/quickstyle/simple5" qsCatId="simple" csTypeId="urn:microsoft.com/office/officeart/2005/8/colors/colorful1#5" csCatId="colorful" phldr="1"/>
      <dgm:spPr/>
      <dgm:t>
        <a:bodyPr/>
        <a:lstStyle/>
        <a:p>
          <a:endParaRPr lang="es-ES"/>
        </a:p>
      </dgm:t>
    </dgm:pt>
    <dgm:pt modelId="{D5ADB645-ED74-484B-8EF0-94BCC1055528}">
      <dgm:prSet phldrT="[Texto]" custT="1"/>
      <dgm:spPr/>
      <dgm:t>
        <a:bodyPr/>
        <a:lstStyle/>
        <a:p>
          <a:pPr algn="ctr"/>
          <a:r>
            <a:rPr lang="es-ES" sz="2400" b="1" dirty="0">
              <a:latin typeface="Calibri" panose="020F0502020204030204" pitchFamily="34" charset="0"/>
              <a:cs typeface="Calibri" panose="020F0502020204030204" pitchFamily="34" charset="0"/>
            </a:rPr>
            <a:t>PROLAPSOS</a:t>
          </a:r>
        </a:p>
      </dgm:t>
    </dgm:pt>
    <dgm:pt modelId="{18E67E2D-0202-4B6D-89BC-511CB3B6AE3F}" type="parTrans" cxnId="{E86F5698-F5D0-4B5B-82F9-EE529A80E12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8A6746-41CC-44E1-A206-6C1D993E78B3}" type="sibTrans" cxnId="{E86F5698-F5D0-4B5B-82F9-EE529A80E12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0A962F-8DB2-4EF8-8881-E92BE4E7F9A1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MUJERES +++ </a:t>
          </a:r>
          <a:r>
            <a:rPr lang="es-ES" b="0" dirty="0">
              <a:latin typeface="Calibri" panose="020F0502020204030204" pitchFamily="34" charset="0"/>
              <a:cs typeface="Calibri" panose="020F0502020204030204" pitchFamily="34" charset="0"/>
            </a:rPr>
            <a:t>40%</a:t>
          </a:r>
        </a:p>
      </dgm:t>
    </dgm:pt>
    <dgm:pt modelId="{EEF9D10B-3EB3-4A5D-A2A8-B83D3CB8F45F}" type="parTrans" cxnId="{431BA184-2E2D-4026-9B5A-46DE4B5C777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9E8669-FBC9-4E0E-B92B-445D2B496F93}" type="sibTrans" cxnId="{431BA184-2E2D-4026-9B5A-46DE4B5C777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63C7AF-2C59-464F-A663-C04DA5BC1303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MUJERES con IU o prolapso: </a:t>
          </a:r>
          <a:r>
            <a:rPr lang="es-ES" b="0" dirty="0">
              <a:latin typeface="Calibri" panose="020F0502020204030204" pitchFamily="34" charset="0"/>
              <a:cs typeface="Calibri" panose="020F0502020204030204" pitchFamily="34" charset="0"/>
            </a:rPr>
            <a:t>25-60%</a:t>
          </a:r>
        </a:p>
      </dgm:t>
    </dgm:pt>
    <dgm:pt modelId="{B29324E3-3235-47EF-A5E5-0B76E6A9FFDD}" type="parTrans" cxnId="{E7F00E48-4623-4E89-B92E-208534A40FD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2663C4-748F-4311-9CCB-3ED3D83831D6}" type="sibTrans" cxnId="{E7F00E48-4623-4E89-B92E-208534A40FD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BB04D7-C80B-49DB-A0A2-B4B78F479C81}">
      <dgm:prSet phldrT="[Texto]" custT="1"/>
      <dgm:spPr/>
      <dgm:t>
        <a:bodyPr/>
        <a:lstStyle/>
        <a:p>
          <a:pPr algn="ctr"/>
          <a:r>
            <a:rPr lang="es-ES" sz="2400" b="1" dirty="0">
              <a:latin typeface="Calibri" panose="020F0502020204030204" pitchFamily="34" charset="0"/>
              <a:cs typeface="Calibri" panose="020F0502020204030204" pitchFamily="34" charset="0"/>
            </a:rPr>
            <a:t>DISFUNCIÓN SEXUAL</a:t>
          </a:r>
        </a:p>
      </dgm:t>
    </dgm:pt>
    <dgm:pt modelId="{2CC052ED-5BF2-41EA-BD84-546894349318}" type="sibTrans" cxnId="{6F0BC196-9182-4662-BE82-6703F3F0DA6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FFE2DB-F813-4BBF-95DD-E50604ED16D6}" type="parTrans" cxnId="{6F0BC196-9182-4662-BE82-6703F3F0DA6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293BD3-D2C1-41EC-B6BE-1B5438F7BC84}">
      <dgm:prSet phldrT="[Texto]" custT="1"/>
      <dgm:spPr/>
      <dgm:t>
        <a:bodyPr/>
        <a:lstStyle/>
        <a:p>
          <a:pPr algn="ctr"/>
          <a:r>
            <a:rPr lang="es-ES" sz="2400" b="1" dirty="0">
              <a:latin typeface="Calibri" panose="020F0502020204030204" pitchFamily="34" charset="0"/>
              <a:cs typeface="Calibri" panose="020F0502020204030204" pitchFamily="34" charset="0"/>
            </a:rPr>
            <a:t>INCONTINENCIA FECAL</a:t>
          </a:r>
        </a:p>
      </dgm:t>
    </dgm:pt>
    <dgm:pt modelId="{8AA40EB7-39AE-4582-B9BA-F2DF85704423}" type="parTrans" cxnId="{E0C11DDF-EE97-4920-807A-A45DEE01A8A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6AD9F0-C478-49B3-B755-863A91893015}" type="sibTrans" cxnId="{E0C11DDF-EE97-4920-807A-A45DEE01A8A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9BF018-223F-4A96-952B-3D369D3B5BE4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MUJERES +++</a:t>
          </a:r>
        </a:p>
      </dgm:t>
    </dgm:pt>
    <dgm:pt modelId="{82627D03-BF46-4A2C-814E-C1480AA1D943}" type="parTrans" cxnId="{B218E575-ACD0-4D36-94D4-F040CBD8443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053667-FFB4-4E46-8C65-89DFDFD37E9E}" type="sibTrans" cxnId="{B218E575-ACD0-4D36-94D4-F040CBD8443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6ADAE4-A983-4D9D-864C-629C7D0ABC39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En </a:t>
          </a:r>
          <a:r>
            <a:rPr lang="es-ES" b="1" dirty="0" err="1">
              <a:latin typeface="Calibri" panose="020F0502020204030204" pitchFamily="34" charset="0"/>
              <a:cs typeface="Calibri" panose="020F0502020204030204" pitchFamily="34" charset="0"/>
            </a:rPr>
            <a:t>gral</a:t>
          </a:r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s-ES" b="0" dirty="0">
              <a:latin typeface="Calibri" panose="020F0502020204030204" pitchFamily="34" charset="0"/>
              <a:cs typeface="Calibri" panose="020F0502020204030204" pitchFamily="34" charset="0"/>
            </a:rPr>
            <a:t>2-24%</a:t>
          </a:r>
          <a:endParaRPr lang="es-E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F512B3-DD7E-44F7-AE65-26573C748AB1}" type="parTrans" cxnId="{FB22C8ED-06C5-4151-AF97-846D1686772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5F1E5E-4D3E-4877-8FC5-83A873856896}" type="sibTrans" cxnId="{FB22C8ED-06C5-4151-AF97-846D1686772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4B7920-046D-435A-8788-B2C1CC2CBFFC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INSTITUCIONALIZADOS: </a:t>
          </a:r>
          <a:r>
            <a:rPr lang="es-ES" b="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30-45%</a:t>
          </a:r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 </a:t>
          </a:r>
          <a:endParaRPr lang="es-E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3DA532-43BE-4885-8AF8-A2491182F79D}" type="parTrans" cxnId="{3C196C7C-FF58-4CF5-960E-D73A599E6E2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59A294-AFBB-4314-92B5-6B93C5B73B74}" type="sibTrans" cxnId="{3C196C7C-FF58-4CF5-960E-D73A599E6E2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B295AF-2376-4AD1-9943-4BBCB32A836E}" type="pres">
      <dgm:prSet presAssocID="{D5A4529D-27BC-4191-B16B-2BBAE4DC94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CBCC7D-FC3B-4C35-A07C-747596FBCFBF}" type="pres">
      <dgm:prSet presAssocID="{3A293BD3-D2C1-41EC-B6BE-1B5438F7BC84}" presName="parentLin" presStyleCnt="0"/>
      <dgm:spPr/>
    </dgm:pt>
    <dgm:pt modelId="{74DE7180-9B86-493D-92C6-71F9BB07588C}" type="pres">
      <dgm:prSet presAssocID="{3A293BD3-D2C1-41EC-B6BE-1B5438F7BC8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70DE5485-85A4-4F0C-B7B2-2A0353C9A18C}" type="pres">
      <dgm:prSet presAssocID="{3A293BD3-D2C1-41EC-B6BE-1B5438F7BC84}" presName="parentText" presStyleLbl="node1" presStyleIdx="0" presStyleCnt="3" custScaleY="128757" custLinFactNeighborX="213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CDD7D7-CB24-4268-9D65-297B68A2302A}" type="pres">
      <dgm:prSet presAssocID="{3A293BD3-D2C1-41EC-B6BE-1B5438F7BC84}" presName="negativeSpace" presStyleCnt="0"/>
      <dgm:spPr/>
    </dgm:pt>
    <dgm:pt modelId="{CC9D18B3-251A-4746-98AA-233BC6A29089}" type="pres">
      <dgm:prSet presAssocID="{3A293BD3-D2C1-41EC-B6BE-1B5438F7BC84}" presName="childText" presStyleLbl="conFgAcc1" presStyleIdx="0" presStyleCnt="3" custScaleX="82051" custScaleY="103521" custLinFactNeighborX="-18426" custLinFactNeighborY="-89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81DBC6-37DF-4E4D-A45E-ACF08CFB66A6}" type="pres">
      <dgm:prSet presAssocID="{B76AD9F0-C478-49B3-B755-863A91893015}" presName="spaceBetweenRectangles" presStyleCnt="0"/>
      <dgm:spPr/>
    </dgm:pt>
    <dgm:pt modelId="{E8272821-AA5C-4ED6-A9BC-E4E1786F1B2F}" type="pres">
      <dgm:prSet presAssocID="{D5ADB645-ED74-484B-8EF0-94BCC1055528}" presName="parentLin" presStyleCnt="0"/>
      <dgm:spPr/>
    </dgm:pt>
    <dgm:pt modelId="{93A2569F-2081-45A2-A2DE-48B989A79267}" type="pres">
      <dgm:prSet presAssocID="{D5ADB645-ED74-484B-8EF0-94BCC1055528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A0B3CCA0-D7C3-4245-A814-61B05B016D4D}" type="pres">
      <dgm:prSet presAssocID="{D5ADB645-ED74-484B-8EF0-94BCC1055528}" presName="parentText" presStyleLbl="node1" presStyleIdx="1" presStyleCnt="3" custLinFactNeighborX="213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F27042-26C8-458E-8621-7368E22DDDA4}" type="pres">
      <dgm:prSet presAssocID="{D5ADB645-ED74-484B-8EF0-94BCC1055528}" presName="negativeSpace" presStyleCnt="0"/>
      <dgm:spPr/>
    </dgm:pt>
    <dgm:pt modelId="{9774EDE1-26C2-44FF-9540-45AA96A24B96}" type="pres">
      <dgm:prSet presAssocID="{D5ADB645-ED74-484B-8EF0-94BCC1055528}" presName="childText" presStyleLbl="conFgAcc1" presStyleIdx="1" presStyleCnt="3" custScaleX="82051" custScaleY="103521" custLinFactNeighborX="-2045" custLinFactNeighborY="-125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FA9810-E409-4C93-B2FD-64F2A7A9E2E6}" type="pres">
      <dgm:prSet presAssocID="{8C8A6746-41CC-44E1-A206-6C1D993E78B3}" presName="spaceBetweenRectangles" presStyleCnt="0"/>
      <dgm:spPr/>
    </dgm:pt>
    <dgm:pt modelId="{1B39DA8F-0784-491F-94C0-1B74B32AAEAF}" type="pres">
      <dgm:prSet presAssocID="{E1BB04D7-C80B-49DB-A0A2-B4B78F479C81}" presName="parentLin" presStyleCnt="0"/>
      <dgm:spPr/>
    </dgm:pt>
    <dgm:pt modelId="{1E71F3AE-09E0-4F4D-9F26-CEE8BF6CF3A1}" type="pres">
      <dgm:prSet presAssocID="{E1BB04D7-C80B-49DB-A0A2-B4B78F479C81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0EDADC36-BD44-4799-9D01-D8543D7D32AC}" type="pres">
      <dgm:prSet presAssocID="{E1BB04D7-C80B-49DB-A0A2-B4B78F479C8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D36B9A-5557-4CF0-90A0-6B557EF30550}" type="pres">
      <dgm:prSet presAssocID="{E1BB04D7-C80B-49DB-A0A2-B4B78F479C81}" presName="negativeSpace" presStyleCnt="0"/>
      <dgm:spPr/>
    </dgm:pt>
    <dgm:pt modelId="{6EBF18C5-FA36-42DF-A9BA-05BF11435175}" type="pres">
      <dgm:prSet presAssocID="{E1BB04D7-C80B-49DB-A0A2-B4B78F479C8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C913AD-4F79-4B27-9A7A-1743635B2D5F}" type="presOf" srcId="{E1BB04D7-C80B-49DB-A0A2-B4B78F479C81}" destId="{0EDADC36-BD44-4799-9D01-D8543D7D32AC}" srcOrd="1" destOrd="0" presId="urn:microsoft.com/office/officeart/2005/8/layout/list1"/>
    <dgm:cxn modelId="{684839A8-DD83-45EA-A622-2AA7AC95A5B5}" type="presOf" srcId="{D5ADB645-ED74-484B-8EF0-94BCC1055528}" destId="{A0B3CCA0-D7C3-4245-A814-61B05B016D4D}" srcOrd="1" destOrd="0" presId="urn:microsoft.com/office/officeart/2005/8/layout/list1"/>
    <dgm:cxn modelId="{47E0DD34-6119-496E-A36B-1CD38C9F8F85}" type="presOf" srcId="{336ADAE4-A983-4D9D-864C-629C7D0ABC39}" destId="{CC9D18B3-251A-4746-98AA-233BC6A29089}" srcOrd="0" destOrd="1" presId="urn:microsoft.com/office/officeart/2005/8/layout/list1"/>
    <dgm:cxn modelId="{D1D0F51A-A226-40DF-A799-0D4C4BBB220C}" type="presOf" srcId="{D5ADB645-ED74-484B-8EF0-94BCC1055528}" destId="{93A2569F-2081-45A2-A2DE-48B989A79267}" srcOrd="0" destOrd="0" presId="urn:microsoft.com/office/officeart/2005/8/layout/list1"/>
    <dgm:cxn modelId="{FAB6FDFB-F066-435C-8DDF-E2FF13CAD060}" type="presOf" srcId="{3A293BD3-D2C1-41EC-B6BE-1B5438F7BC84}" destId="{74DE7180-9B86-493D-92C6-71F9BB07588C}" srcOrd="0" destOrd="0" presId="urn:microsoft.com/office/officeart/2005/8/layout/list1"/>
    <dgm:cxn modelId="{131937BB-CC2B-4290-88C7-453DB443E06F}" type="presOf" srcId="{640A962F-8DB2-4EF8-8881-E92BE4E7F9A1}" destId="{9774EDE1-26C2-44FF-9540-45AA96A24B96}" srcOrd="0" destOrd="0" presId="urn:microsoft.com/office/officeart/2005/8/layout/list1"/>
    <dgm:cxn modelId="{41CDD5D1-4C86-4CC0-BBD5-4DEBB2393CC0}" type="presOf" srcId="{3A293BD3-D2C1-41EC-B6BE-1B5438F7BC84}" destId="{70DE5485-85A4-4F0C-B7B2-2A0353C9A18C}" srcOrd="1" destOrd="0" presId="urn:microsoft.com/office/officeart/2005/8/layout/list1"/>
    <dgm:cxn modelId="{FB22C8ED-06C5-4151-AF97-846D16867721}" srcId="{3A293BD3-D2C1-41EC-B6BE-1B5438F7BC84}" destId="{336ADAE4-A983-4D9D-864C-629C7D0ABC39}" srcOrd="1" destOrd="0" parTransId="{71F512B3-DD7E-44F7-AE65-26573C748AB1}" sibTransId="{0A5F1E5E-4D3E-4877-8FC5-83A873856896}"/>
    <dgm:cxn modelId="{431BA184-2E2D-4026-9B5A-46DE4B5C7771}" srcId="{D5ADB645-ED74-484B-8EF0-94BCC1055528}" destId="{640A962F-8DB2-4EF8-8881-E92BE4E7F9A1}" srcOrd="0" destOrd="0" parTransId="{EEF9D10B-3EB3-4A5D-A2A8-B83D3CB8F45F}" sibTransId="{4F9E8669-FBC9-4E0E-B92B-445D2B496F93}"/>
    <dgm:cxn modelId="{345D8178-2560-4D62-BD1C-F927A7DD6262}" type="presOf" srcId="{E64B7920-046D-435A-8788-B2C1CC2CBFFC}" destId="{CC9D18B3-251A-4746-98AA-233BC6A29089}" srcOrd="0" destOrd="2" presId="urn:microsoft.com/office/officeart/2005/8/layout/list1"/>
    <dgm:cxn modelId="{0BDEA6B5-95A3-4419-80F4-9B3829EB349E}" type="presOf" srcId="{D5A4529D-27BC-4191-B16B-2BBAE4DC946C}" destId="{F2B295AF-2376-4AD1-9943-4BBCB32A836E}" srcOrd="0" destOrd="0" presId="urn:microsoft.com/office/officeart/2005/8/layout/list1"/>
    <dgm:cxn modelId="{E0C11DDF-EE97-4920-807A-A45DEE01A8A8}" srcId="{D5A4529D-27BC-4191-B16B-2BBAE4DC946C}" destId="{3A293BD3-D2C1-41EC-B6BE-1B5438F7BC84}" srcOrd="0" destOrd="0" parTransId="{8AA40EB7-39AE-4582-B9BA-F2DF85704423}" sibTransId="{B76AD9F0-C478-49B3-B755-863A91893015}"/>
    <dgm:cxn modelId="{E7F00E48-4623-4E89-B92E-208534A40FD5}" srcId="{E1BB04D7-C80B-49DB-A0A2-B4B78F479C81}" destId="{4C63C7AF-2C59-464F-A663-C04DA5BC1303}" srcOrd="0" destOrd="0" parTransId="{B29324E3-3235-47EF-A5E5-0B76E6A9FFDD}" sibTransId="{DB2663C4-748F-4311-9CCB-3ED3D83831D6}"/>
    <dgm:cxn modelId="{6A7DD098-9438-41DD-8CA6-5F237D89395F}" type="presOf" srcId="{E1BB04D7-C80B-49DB-A0A2-B4B78F479C81}" destId="{1E71F3AE-09E0-4F4D-9F26-CEE8BF6CF3A1}" srcOrd="0" destOrd="0" presId="urn:microsoft.com/office/officeart/2005/8/layout/list1"/>
    <dgm:cxn modelId="{B218E575-ACD0-4D36-94D4-F040CBD8443D}" srcId="{3A293BD3-D2C1-41EC-B6BE-1B5438F7BC84}" destId="{409BF018-223F-4A96-952B-3D369D3B5BE4}" srcOrd="0" destOrd="0" parTransId="{82627D03-BF46-4A2C-814E-C1480AA1D943}" sibTransId="{56053667-FFB4-4E46-8C65-89DFDFD37E9E}"/>
    <dgm:cxn modelId="{3C196C7C-FF58-4CF5-960E-D73A599E6E2C}" srcId="{3A293BD3-D2C1-41EC-B6BE-1B5438F7BC84}" destId="{E64B7920-046D-435A-8788-B2C1CC2CBFFC}" srcOrd="2" destOrd="0" parTransId="{8B3DA532-43BE-4885-8AF8-A2491182F79D}" sibTransId="{E459A294-AFBB-4314-92B5-6B93C5B73B74}"/>
    <dgm:cxn modelId="{7BA6FE51-78EC-438E-9BA2-62A5AC3F9891}" type="presOf" srcId="{4C63C7AF-2C59-464F-A663-C04DA5BC1303}" destId="{6EBF18C5-FA36-42DF-A9BA-05BF11435175}" srcOrd="0" destOrd="0" presId="urn:microsoft.com/office/officeart/2005/8/layout/list1"/>
    <dgm:cxn modelId="{29FFC82F-C1FB-4189-9637-95918E33366F}" type="presOf" srcId="{409BF018-223F-4A96-952B-3D369D3B5BE4}" destId="{CC9D18B3-251A-4746-98AA-233BC6A29089}" srcOrd="0" destOrd="0" presId="urn:microsoft.com/office/officeart/2005/8/layout/list1"/>
    <dgm:cxn modelId="{6F0BC196-9182-4662-BE82-6703F3F0DA65}" srcId="{D5A4529D-27BC-4191-B16B-2BBAE4DC946C}" destId="{E1BB04D7-C80B-49DB-A0A2-B4B78F479C81}" srcOrd="2" destOrd="0" parTransId="{89FFE2DB-F813-4BBF-95DD-E50604ED16D6}" sibTransId="{2CC052ED-5BF2-41EA-BD84-546894349318}"/>
    <dgm:cxn modelId="{E86F5698-F5D0-4B5B-82F9-EE529A80E123}" srcId="{D5A4529D-27BC-4191-B16B-2BBAE4DC946C}" destId="{D5ADB645-ED74-484B-8EF0-94BCC1055528}" srcOrd="1" destOrd="0" parTransId="{18E67E2D-0202-4B6D-89BC-511CB3B6AE3F}" sibTransId="{8C8A6746-41CC-44E1-A206-6C1D993E78B3}"/>
    <dgm:cxn modelId="{DB27E7F6-0FBE-4A34-A68D-81BA509B572C}" type="presParOf" srcId="{F2B295AF-2376-4AD1-9943-4BBCB32A836E}" destId="{7FCBCC7D-FC3B-4C35-A07C-747596FBCFBF}" srcOrd="0" destOrd="0" presId="urn:microsoft.com/office/officeart/2005/8/layout/list1"/>
    <dgm:cxn modelId="{1F9DE91E-8CBD-4A76-999F-C00F2D6E2794}" type="presParOf" srcId="{7FCBCC7D-FC3B-4C35-A07C-747596FBCFBF}" destId="{74DE7180-9B86-493D-92C6-71F9BB07588C}" srcOrd="0" destOrd="0" presId="urn:microsoft.com/office/officeart/2005/8/layout/list1"/>
    <dgm:cxn modelId="{B39A0672-EE18-4F4D-9F51-A01C926A2ACB}" type="presParOf" srcId="{7FCBCC7D-FC3B-4C35-A07C-747596FBCFBF}" destId="{70DE5485-85A4-4F0C-B7B2-2A0353C9A18C}" srcOrd="1" destOrd="0" presId="urn:microsoft.com/office/officeart/2005/8/layout/list1"/>
    <dgm:cxn modelId="{90C64D55-3384-42A4-AE56-219B712B7360}" type="presParOf" srcId="{F2B295AF-2376-4AD1-9943-4BBCB32A836E}" destId="{80CDD7D7-CB24-4268-9D65-297B68A2302A}" srcOrd="1" destOrd="0" presId="urn:microsoft.com/office/officeart/2005/8/layout/list1"/>
    <dgm:cxn modelId="{53612B26-E232-4CEF-8CB9-FE8998EE24B5}" type="presParOf" srcId="{F2B295AF-2376-4AD1-9943-4BBCB32A836E}" destId="{CC9D18B3-251A-4746-98AA-233BC6A29089}" srcOrd="2" destOrd="0" presId="urn:microsoft.com/office/officeart/2005/8/layout/list1"/>
    <dgm:cxn modelId="{62CC5165-3453-4DCF-B033-DE63C5102065}" type="presParOf" srcId="{F2B295AF-2376-4AD1-9943-4BBCB32A836E}" destId="{A281DBC6-37DF-4E4D-A45E-ACF08CFB66A6}" srcOrd="3" destOrd="0" presId="urn:microsoft.com/office/officeart/2005/8/layout/list1"/>
    <dgm:cxn modelId="{B0CA1015-E8DC-4556-AE28-896DA783C196}" type="presParOf" srcId="{F2B295AF-2376-4AD1-9943-4BBCB32A836E}" destId="{E8272821-AA5C-4ED6-A9BC-E4E1786F1B2F}" srcOrd="4" destOrd="0" presId="urn:microsoft.com/office/officeart/2005/8/layout/list1"/>
    <dgm:cxn modelId="{DFD81B45-D24A-49AA-8FC1-EEA52E18C771}" type="presParOf" srcId="{E8272821-AA5C-4ED6-A9BC-E4E1786F1B2F}" destId="{93A2569F-2081-45A2-A2DE-48B989A79267}" srcOrd="0" destOrd="0" presId="urn:microsoft.com/office/officeart/2005/8/layout/list1"/>
    <dgm:cxn modelId="{23EC758F-1435-4943-87F1-F65EAA5C11EB}" type="presParOf" srcId="{E8272821-AA5C-4ED6-A9BC-E4E1786F1B2F}" destId="{A0B3CCA0-D7C3-4245-A814-61B05B016D4D}" srcOrd="1" destOrd="0" presId="urn:microsoft.com/office/officeart/2005/8/layout/list1"/>
    <dgm:cxn modelId="{96C95962-3D59-44A9-A426-8C38E81AD5B2}" type="presParOf" srcId="{F2B295AF-2376-4AD1-9943-4BBCB32A836E}" destId="{3DF27042-26C8-458E-8621-7368E22DDDA4}" srcOrd="5" destOrd="0" presId="urn:microsoft.com/office/officeart/2005/8/layout/list1"/>
    <dgm:cxn modelId="{A24195AE-CCCD-4D0F-B7CE-DCD1C9B8C318}" type="presParOf" srcId="{F2B295AF-2376-4AD1-9943-4BBCB32A836E}" destId="{9774EDE1-26C2-44FF-9540-45AA96A24B96}" srcOrd="6" destOrd="0" presId="urn:microsoft.com/office/officeart/2005/8/layout/list1"/>
    <dgm:cxn modelId="{B1139923-CD37-40D4-969C-8C8C8F06E6DA}" type="presParOf" srcId="{F2B295AF-2376-4AD1-9943-4BBCB32A836E}" destId="{09FA9810-E409-4C93-B2FD-64F2A7A9E2E6}" srcOrd="7" destOrd="0" presId="urn:microsoft.com/office/officeart/2005/8/layout/list1"/>
    <dgm:cxn modelId="{68A80D64-F691-4BCE-B86D-87769D1F8C0B}" type="presParOf" srcId="{F2B295AF-2376-4AD1-9943-4BBCB32A836E}" destId="{1B39DA8F-0784-491F-94C0-1B74B32AAEAF}" srcOrd="8" destOrd="0" presId="urn:microsoft.com/office/officeart/2005/8/layout/list1"/>
    <dgm:cxn modelId="{5D1EAE74-B13A-40A2-B8D1-17365231F8AE}" type="presParOf" srcId="{1B39DA8F-0784-491F-94C0-1B74B32AAEAF}" destId="{1E71F3AE-09E0-4F4D-9F26-CEE8BF6CF3A1}" srcOrd="0" destOrd="0" presId="urn:microsoft.com/office/officeart/2005/8/layout/list1"/>
    <dgm:cxn modelId="{CCB4CC56-0857-44D6-8367-D24F8C9BCBC0}" type="presParOf" srcId="{1B39DA8F-0784-491F-94C0-1B74B32AAEAF}" destId="{0EDADC36-BD44-4799-9D01-D8543D7D32AC}" srcOrd="1" destOrd="0" presId="urn:microsoft.com/office/officeart/2005/8/layout/list1"/>
    <dgm:cxn modelId="{FBE182EB-7F64-4219-8D10-E61438F26DE5}" type="presParOf" srcId="{F2B295AF-2376-4AD1-9943-4BBCB32A836E}" destId="{18D36B9A-5557-4CF0-90A0-6B557EF30550}" srcOrd="9" destOrd="0" presId="urn:microsoft.com/office/officeart/2005/8/layout/list1"/>
    <dgm:cxn modelId="{28CB0669-19F3-4252-9ADB-D3A39635A6F3}" type="presParOf" srcId="{F2B295AF-2376-4AD1-9943-4BBCB32A836E}" destId="{6EBF18C5-FA36-42DF-A9BA-05BF11435175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4A7250-C775-4809-8839-0E941C8CC871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B3620D5-3759-4B5D-8CDD-CAB0C2D66E10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ANAMNESIS</a:t>
          </a:r>
        </a:p>
      </dgm:t>
    </dgm:pt>
    <dgm:pt modelId="{97374BD5-2E65-4F80-B845-57EC81004574}" type="parTrans" cxnId="{1ECAFFEF-5C5F-49E7-8908-C2F719144D5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42D53F-80AD-4726-9EBF-2C8DF356DF0F}" type="sibTrans" cxnId="{1ECAFFEF-5C5F-49E7-8908-C2F719144D5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1A7CAE-B857-4AFE-A651-1C048DFA6020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AP, fármacos, </a:t>
          </a:r>
          <a:r>
            <a:rPr lang="es-ES" dirty="0" err="1">
              <a:latin typeface="Calibri" panose="020F0502020204030204" pitchFamily="34" charset="0"/>
              <a:cs typeface="Calibri" panose="020F0502020204030204" pitchFamily="34" charset="0"/>
            </a:rPr>
            <a:t>enf</a:t>
          </a:r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 neurológicas.</a:t>
          </a:r>
        </a:p>
      </dgm:t>
    </dgm:pt>
    <dgm:pt modelId="{71955A23-9D22-400C-8364-C61EF2446ADF}" type="parTrans" cxnId="{D2F7BECE-D740-42CE-A43A-AC3F25E72BB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E89E2F-AEE6-451F-99FA-0577A032A014}" type="sibTrans" cxnId="{D2F7BECE-D740-42CE-A43A-AC3F25E72BB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6F1397-5524-457A-B31B-596F8BE5ED7A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Antecedentes obstétricos, cirugía pélvica, </a:t>
          </a:r>
          <a:r>
            <a:rPr lang="es-ES" dirty="0" err="1">
              <a:latin typeface="Calibri" panose="020F0502020204030204" pitchFamily="34" charset="0"/>
              <a:cs typeface="Calibri" panose="020F0502020204030204" pitchFamily="34" charset="0"/>
            </a:rPr>
            <a:t>Rt</a:t>
          </a:r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DA2112FD-1705-4757-B966-45F91785C1A7}" type="parTrans" cxnId="{3D0A74F6-865B-4656-A4E4-DBAA25F54E7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EB77F7-461E-4AE2-B905-9226D53BBA4A}" type="sibTrans" cxnId="{3D0A74F6-865B-4656-A4E4-DBAA25F54E7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D3B12A-02C0-4FD0-8470-BF0EB361CC5F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IU</a:t>
          </a:r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Cuestionario: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8FD53A-8BB6-423A-89D4-3A2729CFBB02}" type="parTrans" cxnId="{5D9ECDEA-CBC0-4877-92DF-080E6D03CEC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830133-EC7E-45AD-81B0-8D5AA61DE780}" type="sibTrans" cxnId="{5D9ECDEA-CBC0-4877-92DF-080E6D03CEC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45CA81-CFBA-452D-BB72-3A2892C01E4F}" type="pres">
      <dgm:prSet presAssocID="{854A7250-C775-4809-8839-0E941C8CC8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33FA0D0-41A0-4017-9721-695765336089}" type="pres">
      <dgm:prSet presAssocID="{7B3620D5-3759-4B5D-8CDD-CAB0C2D66E10}" presName="parentText" presStyleLbl="node1" presStyleIdx="0" presStyleCnt="1" custLinFactNeighborY="-200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6186E7-7C4F-4013-A92D-53AE73C5EBDE}" type="pres">
      <dgm:prSet presAssocID="{7B3620D5-3759-4B5D-8CDD-CAB0C2D66E1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27D68C-2EE8-40B6-802C-AEA7C7991EA3}" type="presOf" srcId="{ACD3B12A-02C0-4FD0-8470-BF0EB361CC5F}" destId="{A36186E7-7C4F-4013-A92D-53AE73C5EBDE}" srcOrd="0" destOrd="2" presId="urn:microsoft.com/office/officeart/2005/8/layout/vList2"/>
    <dgm:cxn modelId="{F4588377-6191-4A7D-A015-C99D08C8A91A}" type="presOf" srcId="{7B6F1397-5524-457A-B31B-596F8BE5ED7A}" destId="{A36186E7-7C4F-4013-A92D-53AE73C5EBDE}" srcOrd="0" destOrd="1" presId="urn:microsoft.com/office/officeart/2005/8/layout/vList2"/>
    <dgm:cxn modelId="{15A32644-9967-468F-A5DA-2A5BCCE0A71B}" type="presOf" srcId="{854A7250-C775-4809-8839-0E941C8CC871}" destId="{6D45CA81-CFBA-452D-BB72-3A2892C01E4F}" srcOrd="0" destOrd="0" presId="urn:microsoft.com/office/officeart/2005/8/layout/vList2"/>
    <dgm:cxn modelId="{3D0A74F6-865B-4656-A4E4-DBAA25F54E72}" srcId="{7B3620D5-3759-4B5D-8CDD-CAB0C2D66E10}" destId="{7B6F1397-5524-457A-B31B-596F8BE5ED7A}" srcOrd="1" destOrd="0" parTransId="{DA2112FD-1705-4757-B966-45F91785C1A7}" sibTransId="{4FEB77F7-461E-4AE2-B905-9226D53BBA4A}"/>
    <dgm:cxn modelId="{5BC1423C-386E-48F2-8400-9F8E9CB869D7}" type="presOf" srcId="{091A7CAE-B857-4AFE-A651-1C048DFA6020}" destId="{A36186E7-7C4F-4013-A92D-53AE73C5EBDE}" srcOrd="0" destOrd="0" presId="urn:microsoft.com/office/officeart/2005/8/layout/vList2"/>
    <dgm:cxn modelId="{1F0A8268-56D9-481B-9280-E48BB77C5AEC}" type="presOf" srcId="{7B3620D5-3759-4B5D-8CDD-CAB0C2D66E10}" destId="{D33FA0D0-41A0-4017-9721-695765336089}" srcOrd="0" destOrd="0" presId="urn:microsoft.com/office/officeart/2005/8/layout/vList2"/>
    <dgm:cxn modelId="{5D9ECDEA-CBC0-4877-92DF-080E6D03CECC}" srcId="{7B3620D5-3759-4B5D-8CDD-CAB0C2D66E10}" destId="{ACD3B12A-02C0-4FD0-8470-BF0EB361CC5F}" srcOrd="2" destOrd="0" parTransId="{4A8FD53A-8BB6-423A-89D4-3A2729CFBB02}" sibTransId="{43830133-EC7E-45AD-81B0-8D5AA61DE780}"/>
    <dgm:cxn modelId="{D2F7BECE-D740-42CE-A43A-AC3F25E72BBC}" srcId="{7B3620D5-3759-4B5D-8CDD-CAB0C2D66E10}" destId="{091A7CAE-B857-4AFE-A651-1C048DFA6020}" srcOrd="0" destOrd="0" parTransId="{71955A23-9D22-400C-8364-C61EF2446ADF}" sibTransId="{7CE89E2F-AEE6-451F-99FA-0577A032A014}"/>
    <dgm:cxn modelId="{1ECAFFEF-5C5F-49E7-8908-C2F719144D59}" srcId="{854A7250-C775-4809-8839-0E941C8CC871}" destId="{7B3620D5-3759-4B5D-8CDD-CAB0C2D66E10}" srcOrd="0" destOrd="0" parTransId="{97374BD5-2E65-4F80-B845-57EC81004574}" sibTransId="{7642D53F-80AD-4726-9EBF-2C8DF356DF0F}"/>
    <dgm:cxn modelId="{8E86AF0C-39BB-43E3-942C-623AAD8E8412}" type="presParOf" srcId="{6D45CA81-CFBA-452D-BB72-3A2892C01E4F}" destId="{D33FA0D0-41A0-4017-9721-695765336089}" srcOrd="0" destOrd="0" presId="urn:microsoft.com/office/officeart/2005/8/layout/vList2"/>
    <dgm:cxn modelId="{0EA0B4A7-39A1-4B57-89D7-299638CD7B04}" type="presParOf" srcId="{6D45CA81-CFBA-452D-BB72-3A2892C01E4F}" destId="{A36186E7-7C4F-4013-A92D-53AE73C5EBDE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EDB19D-F1B9-4659-B68B-6EA9DE51EDC9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3013536-F4EB-4332-906D-1D6C62EB0280}">
      <dgm:prSet phldrT="[Texto]"/>
      <dgm:spPr/>
      <dgm:t>
        <a:bodyPr/>
        <a:lstStyle/>
        <a:p>
          <a:pPr rtl="0"/>
          <a:r>
            <a:rPr lang="es-ES" b="1" i="0" u="none">
              <a:latin typeface="Calibri" panose="020F0502020204030204" pitchFamily="34" charset="0"/>
              <a:cs typeface="Calibri" panose="020F0502020204030204" pitchFamily="34" charset="0"/>
            </a:rPr>
            <a:t>1) ¿CON QUÉ FRECUENCIA PIERDE LA ORINA?</a:t>
          </a:r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D1DD91-7290-4FCF-AEAE-D14F0C2FB865}" type="parTrans" cxnId="{BF2CC327-A4CE-4E5D-B64E-73F3D9E0F4F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6FC6BA-150B-4954-9758-6F8589991238}" type="sibTrans" cxnId="{BF2CC327-A4CE-4E5D-B64E-73F3D9E0F4F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EA5EEE-007A-4435-B9C4-E068DE50AF45}">
      <dgm:prSet/>
      <dgm:spPr/>
      <dgm:t>
        <a:bodyPr/>
        <a:lstStyle/>
        <a:p>
          <a:pPr rtl="0"/>
          <a:r>
            <a:rPr lang="es-ES" b="1" i="0" u="none" dirty="0">
              <a:latin typeface="Calibri" panose="020F0502020204030204" pitchFamily="34" charset="0"/>
              <a:cs typeface="Calibri" panose="020F0502020204030204" pitchFamily="34" charset="0"/>
            </a:rPr>
            <a:t>2) ¿QUÉ CANTIDAD DE ORINA SE LE ESCAPA?</a:t>
          </a:r>
          <a:endParaRPr lang="es-ES" b="0" i="0" u="non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5420DA-171D-4103-B473-F8D407DAA619}" type="parTrans" cxnId="{1394EA6E-7EE5-4B24-8510-A1A39DF3546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57845C-5FE7-453A-87B1-811A80057352}" type="sibTrans" cxnId="{1394EA6E-7EE5-4B24-8510-A1A39DF3546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727CD0-4096-4C0E-B79D-8EA914838ECE}">
      <dgm:prSet/>
      <dgm:spPr/>
      <dgm:t>
        <a:bodyPr/>
        <a:lstStyle/>
        <a:p>
          <a:pPr rtl="0"/>
          <a:r>
            <a:rPr lang="es-ES" b="1" i="0" u="none" dirty="0">
              <a:latin typeface="Calibri" panose="020F0502020204030204" pitchFamily="34" charset="0"/>
              <a:cs typeface="Calibri" panose="020F0502020204030204" pitchFamily="34" charset="0"/>
            </a:rPr>
            <a:t>4) ¿CUÁNDO PIERDE ORINA? </a:t>
          </a:r>
          <a:endParaRPr lang="es-ES" b="0" i="0" u="non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AF765F-603B-463D-A052-93AF6CF012DC}" type="parTrans" cxnId="{5D7D262F-3A84-4C35-8BB6-B63DBB6DAE1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5858BB-7B9F-4F15-BCCC-945C90FB5AE9}" type="sibTrans" cxnId="{5D7D262F-3A84-4C35-8BB6-B63DBB6DAE1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C52F99-557E-46FD-866D-C7D4FE53857F}">
      <dgm:prSet/>
      <dgm:spPr/>
      <dgm:t>
        <a:bodyPr/>
        <a:lstStyle/>
        <a:p>
          <a:pPr rtl="0"/>
          <a:r>
            <a:rPr lang="es-ES" b="1" i="0" u="none" dirty="0">
              <a:latin typeface="Calibri" panose="020F0502020204030204" pitchFamily="34" charset="0"/>
              <a:cs typeface="Calibri" panose="020F0502020204030204" pitchFamily="34" charset="0"/>
            </a:rPr>
            <a:t>3) ¿EN QUÉ MEDIDA ESTOS ESCAPES DE ORINA HAN AFECTADO A SU CALIDAD DE VIDA?</a:t>
          </a:r>
          <a:endParaRPr lang="es-ES" b="0" i="0" u="non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96FA6B-4B45-47CD-8684-3AC2A0BC711D}" type="parTrans" cxnId="{0F2E0270-48C4-4101-BD7D-86124D9AFC3B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A70B84-33AC-4617-A40D-AA43B8A58674}" type="sibTrans" cxnId="{0F2E0270-48C4-4101-BD7D-86124D9AFC3B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FA392D-CF44-4C95-B94F-C01F1E962A22}" type="pres">
      <dgm:prSet presAssocID="{9BEDB19D-F1B9-4659-B68B-6EA9DE51EDC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96B07F8-2769-418F-B183-E6F8B2071815}" type="pres">
      <dgm:prSet presAssocID="{73013536-F4EB-4332-906D-1D6C62EB0280}" presName="thickLine" presStyleLbl="alignNode1" presStyleIdx="0" presStyleCnt="4"/>
      <dgm:spPr/>
    </dgm:pt>
    <dgm:pt modelId="{A40BAA23-6A98-43DD-9D53-89D7F2CEC7F9}" type="pres">
      <dgm:prSet presAssocID="{73013536-F4EB-4332-906D-1D6C62EB0280}" presName="horz1" presStyleCnt="0"/>
      <dgm:spPr/>
    </dgm:pt>
    <dgm:pt modelId="{2D486550-DE85-49AA-A7C2-037C3F06BE62}" type="pres">
      <dgm:prSet presAssocID="{73013536-F4EB-4332-906D-1D6C62EB0280}" presName="tx1" presStyleLbl="revTx" presStyleIdx="0" presStyleCnt="4"/>
      <dgm:spPr/>
      <dgm:t>
        <a:bodyPr/>
        <a:lstStyle/>
        <a:p>
          <a:endParaRPr lang="es-ES"/>
        </a:p>
      </dgm:t>
    </dgm:pt>
    <dgm:pt modelId="{36001BD4-CEBD-4F85-8837-DDCB2A33979F}" type="pres">
      <dgm:prSet presAssocID="{73013536-F4EB-4332-906D-1D6C62EB0280}" presName="vert1" presStyleCnt="0"/>
      <dgm:spPr/>
    </dgm:pt>
    <dgm:pt modelId="{35584579-82C6-4967-ACAA-6B4BC510D80E}" type="pres">
      <dgm:prSet presAssocID="{12EA5EEE-007A-4435-B9C4-E068DE50AF45}" presName="thickLine" presStyleLbl="alignNode1" presStyleIdx="1" presStyleCnt="4"/>
      <dgm:spPr/>
    </dgm:pt>
    <dgm:pt modelId="{D5240B0C-6813-4707-B71D-8EE7A64FA160}" type="pres">
      <dgm:prSet presAssocID="{12EA5EEE-007A-4435-B9C4-E068DE50AF45}" presName="horz1" presStyleCnt="0"/>
      <dgm:spPr/>
    </dgm:pt>
    <dgm:pt modelId="{D5DAB4AE-8AFE-4BA9-8108-E8ACE5F64B95}" type="pres">
      <dgm:prSet presAssocID="{12EA5EEE-007A-4435-B9C4-E068DE50AF45}" presName="tx1" presStyleLbl="revTx" presStyleIdx="1" presStyleCnt="4"/>
      <dgm:spPr/>
      <dgm:t>
        <a:bodyPr/>
        <a:lstStyle/>
        <a:p>
          <a:endParaRPr lang="es-ES"/>
        </a:p>
      </dgm:t>
    </dgm:pt>
    <dgm:pt modelId="{1975AC4E-EDC4-4604-BA7E-E047FA6FF4EF}" type="pres">
      <dgm:prSet presAssocID="{12EA5EEE-007A-4435-B9C4-E068DE50AF45}" presName="vert1" presStyleCnt="0"/>
      <dgm:spPr/>
    </dgm:pt>
    <dgm:pt modelId="{E2CBF045-F79B-4E95-9E99-FDDFBC17FFAD}" type="pres">
      <dgm:prSet presAssocID="{B2C52F99-557E-46FD-866D-C7D4FE53857F}" presName="thickLine" presStyleLbl="alignNode1" presStyleIdx="2" presStyleCnt="4"/>
      <dgm:spPr/>
    </dgm:pt>
    <dgm:pt modelId="{3B906FD6-6BB7-42BD-9763-4F1826BC7146}" type="pres">
      <dgm:prSet presAssocID="{B2C52F99-557E-46FD-866D-C7D4FE53857F}" presName="horz1" presStyleCnt="0"/>
      <dgm:spPr/>
    </dgm:pt>
    <dgm:pt modelId="{63BE1FF9-73AA-4BE9-B19B-38663E4A4153}" type="pres">
      <dgm:prSet presAssocID="{B2C52F99-557E-46FD-866D-C7D4FE53857F}" presName="tx1" presStyleLbl="revTx" presStyleIdx="2" presStyleCnt="4"/>
      <dgm:spPr/>
      <dgm:t>
        <a:bodyPr/>
        <a:lstStyle/>
        <a:p>
          <a:endParaRPr lang="es-ES"/>
        </a:p>
      </dgm:t>
    </dgm:pt>
    <dgm:pt modelId="{F5C964E2-EB19-47C5-8BA7-128663ACA61A}" type="pres">
      <dgm:prSet presAssocID="{B2C52F99-557E-46FD-866D-C7D4FE53857F}" presName="vert1" presStyleCnt="0"/>
      <dgm:spPr/>
    </dgm:pt>
    <dgm:pt modelId="{E7FDF007-3292-4027-9C38-15D024AF4244}" type="pres">
      <dgm:prSet presAssocID="{0D727CD0-4096-4C0E-B79D-8EA914838ECE}" presName="thickLine" presStyleLbl="alignNode1" presStyleIdx="3" presStyleCnt="4"/>
      <dgm:spPr/>
    </dgm:pt>
    <dgm:pt modelId="{E084355B-9EBF-465C-9779-1AA1C2BDAF42}" type="pres">
      <dgm:prSet presAssocID="{0D727CD0-4096-4C0E-B79D-8EA914838ECE}" presName="horz1" presStyleCnt="0"/>
      <dgm:spPr/>
    </dgm:pt>
    <dgm:pt modelId="{AD51F860-A599-41E1-BDD5-FBF4B9FF81AF}" type="pres">
      <dgm:prSet presAssocID="{0D727CD0-4096-4C0E-B79D-8EA914838ECE}" presName="tx1" presStyleLbl="revTx" presStyleIdx="3" presStyleCnt="4"/>
      <dgm:spPr/>
      <dgm:t>
        <a:bodyPr/>
        <a:lstStyle/>
        <a:p>
          <a:endParaRPr lang="es-ES"/>
        </a:p>
      </dgm:t>
    </dgm:pt>
    <dgm:pt modelId="{11559791-97BA-4AF1-A67B-CD92C47A81E3}" type="pres">
      <dgm:prSet presAssocID="{0D727CD0-4096-4C0E-B79D-8EA914838ECE}" presName="vert1" presStyleCnt="0"/>
      <dgm:spPr/>
    </dgm:pt>
  </dgm:ptLst>
  <dgm:cxnLst>
    <dgm:cxn modelId="{D03E1375-2D13-4683-92F6-58377AB9B49B}" type="presOf" srcId="{9BEDB19D-F1B9-4659-B68B-6EA9DE51EDC9}" destId="{00FA392D-CF44-4C95-B94F-C01F1E962A22}" srcOrd="0" destOrd="0" presId="urn:microsoft.com/office/officeart/2008/layout/LinedList"/>
    <dgm:cxn modelId="{5D7D262F-3A84-4C35-8BB6-B63DBB6DAE12}" srcId="{9BEDB19D-F1B9-4659-B68B-6EA9DE51EDC9}" destId="{0D727CD0-4096-4C0E-B79D-8EA914838ECE}" srcOrd="3" destOrd="0" parTransId="{F0AF765F-603B-463D-A052-93AF6CF012DC}" sibTransId="{BF5858BB-7B9F-4F15-BCCC-945C90FB5AE9}"/>
    <dgm:cxn modelId="{7C5C864A-59A3-4264-8280-C7D08569F307}" type="presOf" srcId="{73013536-F4EB-4332-906D-1D6C62EB0280}" destId="{2D486550-DE85-49AA-A7C2-037C3F06BE62}" srcOrd="0" destOrd="0" presId="urn:microsoft.com/office/officeart/2008/layout/LinedList"/>
    <dgm:cxn modelId="{64E88F7E-26AC-4004-8156-C249DCC6266D}" type="presOf" srcId="{12EA5EEE-007A-4435-B9C4-E068DE50AF45}" destId="{D5DAB4AE-8AFE-4BA9-8108-E8ACE5F64B95}" srcOrd="0" destOrd="0" presId="urn:microsoft.com/office/officeart/2008/layout/LinedList"/>
    <dgm:cxn modelId="{609B0565-3116-435F-B8A3-CFC853200C72}" type="presOf" srcId="{B2C52F99-557E-46FD-866D-C7D4FE53857F}" destId="{63BE1FF9-73AA-4BE9-B19B-38663E4A4153}" srcOrd="0" destOrd="0" presId="urn:microsoft.com/office/officeart/2008/layout/LinedList"/>
    <dgm:cxn modelId="{1394EA6E-7EE5-4B24-8510-A1A39DF35466}" srcId="{9BEDB19D-F1B9-4659-B68B-6EA9DE51EDC9}" destId="{12EA5EEE-007A-4435-B9C4-E068DE50AF45}" srcOrd="1" destOrd="0" parTransId="{F05420DA-171D-4103-B473-F8D407DAA619}" sibTransId="{2257845C-5FE7-453A-87B1-811A80057352}"/>
    <dgm:cxn modelId="{BF2CC327-A4CE-4E5D-B64E-73F3D9E0F4F1}" srcId="{9BEDB19D-F1B9-4659-B68B-6EA9DE51EDC9}" destId="{73013536-F4EB-4332-906D-1D6C62EB0280}" srcOrd="0" destOrd="0" parTransId="{92D1DD91-7290-4FCF-AEAE-D14F0C2FB865}" sibTransId="{D56FC6BA-150B-4954-9758-6F8589991238}"/>
    <dgm:cxn modelId="{0F2E0270-48C4-4101-BD7D-86124D9AFC3B}" srcId="{9BEDB19D-F1B9-4659-B68B-6EA9DE51EDC9}" destId="{B2C52F99-557E-46FD-866D-C7D4FE53857F}" srcOrd="2" destOrd="0" parTransId="{3196FA6B-4B45-47CD-8684-3AC2A0BC711D}" sibTransId="{87A70B84-33AC-4617-A40D-AA43B8A58674}"/>
    <dgm:cxn modelId="{C1CB335F-C18F-4682-9A05-8D07AAD406D2}" type="presOf" srcId="{0D727CD0-4096-4C0E-B79D-8EA914838ECE}" destId="{AD51F860-A599-41E1-BDD5-FBF4B9FF81AF}" srcOrd="0" destOrd="0" presId="urn:microsoft.com/office/officeart/2008/layout/LinedList"/>
    <dgm:cxn modelId="{CCA43092-486D-4B08-B79F-091F66250D9E}" type="presParOf" srcId="{00FA392D-CF44-4C95-B94F-C01F1E962A22}" destId="{C96B07F8-2769-418F-B183-E6F8B2071815}" srcOrd="0" destOrd="0" presId="urn:microsoft.com/office/officeart/2008/layout/LinedList"/>
    <dgm:cxn modelId="{05229494-1F1D-4446-968F-E9138080E062}" type="presParOf" srcId="{00FA392D-CF44-4C95-B94F-C01F1E962A22}" destId="{A40BAA23-6A98-43DD-9D53-89D7F2CEC7F9}" srcOrd="1" destOrd="0" presId="urn:microsoft.com/office/officeart/2008/layout/LinedList"/>
    <dgm:cxn modelId="{194ECD6C-90F7-45F0-9EBD-177DFABE0171}" type="presParOf" srcId="{A40BAA23-6A98-43DD-9D53-89D7F2CEC7F9}" destId="{2D486550-DE85-49AA-A7C2-037C3F06BE62}" srcOrd="0" destOrd="0" presId="urn:microsoft.com/office/officeart/2008/layout/LinedList"/>
    <dgm:cxn modelId="{33CA6C72-E824-49AE-815F-B5BEEF1C158F}" type="presParOf" srcId="{A40BAA23-6A98-43DD-9D53-89D7F2CEC7F9}" destId="{36001BD4-CEBD-4F85-8837-DDCB2A33979F}" srcOrd="1" destOrd="0" presId="urn:microsoft.com/office/officeart/2008/layout/LinedList"/>
    <dgm:cxn modelId="{33B5A5A5-5B4A-44D5-8BF3-AF66E38798E5}" type="presParOf" srcId="{00FA392D-CF44-4C95-B94F-C01F1E962A22}" destId="{35584579-82C6-4967-ACAA-6B4BC510D80E}" srcOrd="2" destOrd="0" presId="urn:microsoft.com/office/officeart/2008/layout/LinedList"/>
    <dgm:cxn modelId="{8AD646A3-0A5C-4567-8270-1BDAEF63186F}" type="presParOf" srcId="{00FA392D-CF44-4C95-B94F-C01F1E962A22}" destId="{D5240B0C-6813-4707-B71D-8EE7A64FA160}" srcOrd="3" destOrd="0" presId="urn:microsoft.com/office/officeart/2008/layout/LinedList"/>
    <dgm:cxn modelId="{86EDDB85-04A3-4D89-97E4-BEE83BA9075C}" type="presParOf" srcId="{D5240B0C-6813-4707-B71D-8EE7A64FA160}" destId="{D5DAB4AE-8AFE-4BA9-8108-E8ACE5F64B95}" srcOrd="0" destOrd="0" presId="urn:microsoft.com/office/officeart/2008/layout/LinedList"/>
    <dgm:cxn modelId="{1C13CB66-FC77-4AEA-BA15-F4BB950066BB}" type="presParOf" srcId="{D5240B0C-6813-4707-B71D-8EE7A64FA160}" destId="{1975AC4E-EDC4-4604-BA7E-E047FA6FF4EF}" srcOrd="1" destOrd="0" presId="urn:microsoft.com/office/officeart/2008/layout/LinedList"/>
    <dgm:cxn modelId="{B4743364-6AA2-4D85-A09F-1E075667E53C}" type="presParOf" srcId="{00FA392D-CF44-4C95-B94F-C01F1E962A22}" destId="{E2CBF045-F79B-4E95-9E99-FDDFBC17FFAD}" srcOrd="4" destOrd="0" presId="urn:microsoft.com/office/officeart/2008/layout/LinedList"/>
    <dgm:cxn modelId="{34921A12-924F-4A4D-B755-E299E917F22F}" type="presParOf" srcId="{00FA392D-CF44-4C95-B94F-C01F1E962A22}" destId="{3B906FD6-6BB7-42BD-9763-4F1826BC7146}" srcOrd="5" destOrd="0" presId="urn:microsoft.com/office/officeart/2008/layout/LinedList"/>
    <dgm:cxn modelId="{2F5239B9-BEBC-44B9-952A-F92316A6CBBB}" type="presParOf" srcId="{3B906FD6-6BB7-42BD-9763-4F1826BC7146}" destId="{63BE1FF9-73AA-4BE9-B19B-38663E4A4153}" srcOrd="0" destOrd="0" presId="urn:microsoft.com/office/officeart/2008/layout/LinedList"/>
    <dgm:cxn modelId="{BCEF77D9-2767-4C5F-9DD2-BF3081C9FF66}" type="presParOf" srcId="{3B906FD6-6BB7-42BD-9763-4F1826BC7146}" destId="{F5C964E2-EB19-47C5-8BA7-128663ACA61A}" srcOrd="1" destOrd="0" presId="urn:microsoft.com/office/officeart/2008/layout/LinedList"/>
    <dgm:cxn modelId="{BF89AFC7-D0FB-4096-A921-40DC5179CEE3}" type="presParOf" srcId="{00FA392D-CF44-4C95-B94F-C01F1E962A22}" destId="{E7FDF007-3292-4027-9C38-15D024AF4244}" srcOrd="6" destOrd="0" presId="urn:microsoft.com/office/officeart/2008/layout/LinedList"/>
    <dgm:cxn modelId="{1CBA86E8-0E8B-4D3E-9233-2CCE9AA66B63}" type="presParOf" srcId="{00FA392D-CF44-4C95-B94F-C01F1E962A22}" destId="{E084355B-9EBF-465C-9779-1AA1C2BDAF42}" srcOrd="7" destOrd="0" presId="urn:microsoft.com/office/officeart/2008/layout/LinedList"/>
    <dgm:cxn modelId="{514B4DA0-B542-4636-9680-35269FB1C628}" type="presParOf" srcId="{E084355B-9EBF-465C-9779-1AA1C2BDAF42}" destId="{AD51F860-A599-41E1-BDD5-FBF4B9FF81AF}" srcOrd="0" destOrd="0" presId="urn:microsoft.com/office/officeart/2008/layout/LinedList"/>
    <dgm:cxn modelId="{FB18FDE0-3E75-4F11-A5A5-0C89203BF138}" type="presParOf" srcId="{E084355B-9EBF-465C-9779-1AA1C2BDAF42}" destId="{11559791-97BA-4AF1-A67B-CD92C47A81E3}" srcOrd="1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39F98D8-DAF9-4BC5-9E2A-8B574E37FB43}" type="doc">
      <dgm:prSet loTypeId="urn:microsoft.com/office/officeart/2005/8/layout/vProcess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BA0FEB4-F188-4713-9C45-58FF3BB09CF5}">
      <dgm:prSet phldrT="[Texto]"/>
      <dgm:spPr/>
      <dgm:t>
        <a:bodyPr/>
        <a:lstStyle/>
        <a:p>
          <a:r>
            <a:rPr lang="es-ES" dirty="0"/>
            <a:t>Anamnesis</a:t>
          </a:r>
        </a:p>
      </dgm:t>
    </dgm:pt>
    <dgm:pt modelId="{AC90D475-CDD0-4CD8-8D8E-9626E1EF3754}" type="parTrans" cxnId="{4526612F-8520-4771-9501-5581B8B39755}">
      <dgm:prSet/>
      <dgm:spPr/>
      <dgm:t>
        <a:bodyPr/>
        <a:lstStyle/>
        <a:p>
          <a:endParaRPr lang="es-ES"/>
        </a:p>
      </dgm:t>
    </dgm:pt>
    <dgm:pt modelId="{2C2364EE-21FD-4158-AE50-92DEA441DFF4}" type="sibTrans" cxnId="{4526612F-8520-4771-9501-5581B8B39755}">
      <dgm:prSet/>
      <dgm:spPr/>
      <dgm:t>
        <a:bodyPr/>
        <a:lstStyle/>
        <a:p>
          <a:endParaRPr lang="es-ES"/>
        </a:p>
      </dgm:t>
    </dgm:pt>
    <dgm:pt modelId="{6431A077-699B-4581-A2A1-644ADC796778}">
      <dgm:prSet phldrT="[Texto]"/>
      <dgm:spPr/>
      <dgm:t>
        <a:bodyPr/>
        <a:lstStyle/>
        <a:p>
          <a:r>
            <a:rPr lang="es-ES" dirty="0"/>
            <a:t>Exploración física</a:t>
          </a:r>
        </a:p>
      </dgm:t>
    </dgm:pt>
    <dgm:pt modelId="{D4AB604E-88C3-42EA-873C-30B8E6C1AF45}" type="parTrans" cxnId="{4FEA2881-0613-430C-AD51-8F61FEB95F46}">
      <dgm:prSet/>
      <dgm:spPr/>
      <dgm:t>
        <a:bodyPr/>
        <a:lstStyle/>
        <a:p>
          <a:endParaRPr lang="es-ES"/>
        </a:p>
      </dgm:t>
    </dgm:pt>
    <dgm:pt modelId="{796476F4-9BF9-4492-8F84-160999838157}" type="sibTrans" cxnId="{4FEA2881-0613-430C-AD51-8F61FEB95F46}">
      <dgm:prSet/>
      <dgm:spPr/>
      <dgm:t>
        <a:bodyPr/>
        <a:lstStyle/>
        <a:p>
          <a:endParaRPr lang="es-ES"/>
        </a:p>
      </dgm:t>
    </dgm:pt>
    <dgm:pt modelId="{4B398ED4-54E5-4EF6-88C9-946F9D20430D}">
      <dgm:prSet phldrT="[Texto]"/>
      <dgm:spPr/>
      <dgm:t>
        <a:bodyPr/>
        <a:lstStyle/>
        <a:p>
          <a:r>
            <a:rPr lang="es-ES" dirty="0"/>
            <a:t>Pruebas complementarias</a:t>
          </a:r>
        </a:p>
      </dgm:t>
    </dgm:pt>
    <dgm:pt modelId="{1880A6FC-CF98-4D1B-BE7D-EF71E4E1E9E0}" type="parTrans" cxnId="{B74492D5-2568-4496-8DAC-2E65153A8B01}">
      <dgm:prSet/>
      <dgm:spPr/>
      <dgm:t>
        <a:bodyPr/>
        <a:lstStyle/>
        <a:p>
          <a:endParaRPr lang="es-ES"/>
        </a:p>
      </dgm:t>
    </dgm:pt>
    <dgm:pt modelId="{9228D7B6-A99D-48B7-98EC-2D82B243983A}" type="sibTrans" cxnId="{B74492D5-2568-4496-8DAC-2E65153A8B01}">
      <dgm:prSet/>
      <dgm:spPr/>
      <dgm:t>
        <a:bodyPr/>
        <a:lstStyle/>
        <a:p>
          <a:endParaRPr lang="es-ES"/>
        </a:p>
      </dgm:t>
    </dgm:pt>
    <dgm:pt modelId="{B2E46DC3-AEF9-4F25-9286-6E4135FD4C5B}" type="pres">
      <dgm:prSet presAssocID="{139F98D8-DAF9-4BC5-9E2A-8B574E37FB4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E1C96D-390D-42E9-BD26-5AB55747EEF3}" type="pres">
      <dgm:prSet presAssocID="{139F98D8-DAF9-4BC5-9E2A-8B574E37FB43}" presName="dummyMaxCanvas" presStyleCnt="0">
        <dgm:presLayoutVars/>
      </dgm:prSet>
      <dgm:spPr/>
    </dgm:pt>
    <dgm:pt modelId="{8B8C9398-8F2D-4CD7-8F15-B467DC38A379}" type="pres">
      <dgm:prSet presAssocID="{139F98D8-DAF9-4BC5-9E2A-8B574E37FB4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F7F43D-A1F7-41AF-8825-36CD720CFDD2}" type="pres">
      <dgm:prSet presAssocID="{139F98D8-DAF9-4BC5-9E2A-8B574E37FB4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03F916-2513-44BC-A214-ED994D94526C}" type="pres">
      <dgm:prSet presAssocID="{139F98D8-DAF9-4BC5-9E2A-8B574E37FB4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A9AB8D-F00E-44E1-9B1D-ADE3EDC846CC}" type="pres">
      <dgm:prSet presAssocID="{139F98D8-DAF9-4BC5-9E2A-8B574E37FB4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873922-AF23-4149-AB62-A511E77AFFB1}" type="pres">
      <dgm:prSet presAssocID="{139F98D8-DAF9-4BC5-9E2A-8B574E37FB4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B5F502-2279-4C1D-924B-38AF1D56C760}" type="pres">
      <dgm:prSet presAssocID="{139F98D8-DAF9-4BC5-9E2A-8B574E37FB4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349349-CB98-4CEB-BFE4-4EE70FF17044}" type="pres">
      <dgm:prSet presAssocID="{139F98D8-DAF9-4BC5-9E2A-8B574E37FB4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89FCE1-6C03-4DE8-9830-60A3A74B7F4D}" type="pres">
      <dgm:prSet presAssocID="{139F98D8-DAF9-4BC5-9E2A-8B574E37FB4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A29C59-101F-4BFB-B8D0-87F8C14A3210}" type="presOf" srcId="{796476F4-9BF9-4492-8F84-160999838157}" destId="{E7873922-AF23-4149-AB62-A511E77AFFB1}" srcOrd="0" destOrd="0" presId="urn:microsoft.com/office/officeart/2005/8/layout/vProcess5"/>
    <dgm:cxn modelId="{4FEA2881-0613-430C-AD51-8F61FEB95F46}" srcId="{139F98D8-DAF9-4BC5-9E2A-8B574E37FB43}" destId="{6431A077-699B-4581-A2A1-644ADC796778}" srcOrd="1" destOrd="0" parTransId="{D4AB604E-88C3-42EA-873C-30B8E6C1AF45}" sibTransId="{796476F4-9BF9-4492-8F84-160999838157}"/>
    <dgm:cxn modelId="{390BB0FE-E614-4C8D-90EB-FDB13D808745}" type="presOf" srcId="{139F98D8-DAF9-4BC5-9E2A-8B574E37FB43}" destId="{B2E46DC3-AEF9-4F25-9286-6E4135FD4C5B}" srcOrd="0" destOrd="0" presId="urn:microsoft.com/office/officeart/2005/8/layout/vProcess5"/>
    <dgm:cxn modelId="{7D77EADD-D0EE-4042-8FD6-3ED112E8869A}" type="presOf" srcId="{4B398ED4-54E5-4EF6-88C9-946F9D20430D}" destId="{0889FCE1-6C03-4DE8-9830-60A3A74B7F4D}" srcOrd="1" destOrd="0" presId="urn:microsoft.com/office/officeart/2005/8/layout/vProcess5"/>
    <dgm:cxn modelId="{4526612F-8520-4771-9501-5581B8B39755}" srcId="{139F98D8-DAF9-4BC5-9E2A-8B574E37FB43}" destId="{4BA0FEB4-F188-4713-9C45-58FF3BB09CF5}" srcOrd="0" destOrd="0" parTransId="{AC90D475-CDD0-4CD8-8D8E-9626E1EF3754}" sibTransId="{2C2364EE-21FD-4158-AE50-92DEA441DFF4}"/>
    <dgm:cxn modelId="{89171969-E1E0-4CD8-B475-94BBDBA34769}" type="presOf" srcId="{4B398ED4-54E5-4EF6-88C9-946F9D20430D}" destId="{6C03F916-2513-44BC-A214-ED994D94526C}" srcOrd="0" destOrd="0" presId="urn:microsoft.com/office/officeart/2005/8/layout/vProcess5"/>
    <dgm:cxn modelId="{220C3B92-A2B1-4B4C-9CC7-DC85A5F58D13}" type="presOf" srcId="{6431A077-699B-4581-A2A1-644ADC796778}" destId="{6D349349-CB98-4CEB-BFE4-4EE70FF17044}" srcOrd="1" destOrd="0" presId="urn:microsoft.com/office/officeart/2005/8/layout/vProcess5"/>
    <dgm:cxn modelId="{512BF66C-E61C-444C-AF19-F02F90B04524}" type="presOf" srcId="{6431A077-699B-4581-A2A1-644ADC796778}" destId="{57F7F43D-A1F7-41AF-8825-36CD720CFDD2}" srcOrd="0" destOrd="0" presId="urn:microsoft.com/office/officeart/2005/8/layout/vProcess5"/>
    <dgm:cxn modelId="{B74492D5-2568-4496-8DAC-2E65153A8B01}" srcId="{139F98D8-DAF9-4BC5-9E2A-8B574E37FB43}" destId="{4B398ED4-54E5-4EF6-88C9-946F9D20430D}" srcOrd="2" destOrd="0" parTransId="{1880A6FC-CF98-4D1B-BE7D-EF71E4E1E9E0}" sibTransId="{9228D7B6-A99D-48B7-98EC-2D82B243983A}"/>
    <dgm:cxn modelId="{A56231C1-D17B-4819-93A4-F798235C58C4}" type="presOf" srcId="{2C2364EE-21FD-4158-AE50-92DEA441DFF4}" destId="{3BA9AB8D-F00E-44E1-9B1D-ADE3EDC846CC}" srcOrd="0" destOrd="0" presId="urn:microsoft.com/office/officeart/2005/8/layout/vProcess5"/>
    <dgm:cxn modelId="{A9474738-06B5-4B93-A2D3-82486919E1DF}" type="presOf" srcId="{4BA0FEB4-F188-4713-9C45-58FF3BB09CF5}" destId="{8B8C9398-8F2D-4CD7-8F15-B467DC38A379}" srcOrd="0" destOrd="0" presId="urn:microsoft.com/office/officeart/2005/8/layout/vProcess5"/>
    <dgm:cxn modelId="{AE77AB29-052D-4C2C-8A40-315C76F56B13}" type="presOf" srcId="{4BA0FEB4-F188-4713-9C45-58FF3BB09CF5}" destId="{DAB5F502-2279-4C1D-924B-38AF1D56C760}" srcOrd="1" destOrd="0" presId="urn:microsoft.com/office/officeart/2005/8/layout/vProcess5"/>
    <dgm:cxn modelId="{E64B8D14-C0A3-4DA7-96C6-228752A58025}" type="presParOf" srcId="{B2E46DC3-AEF9-4F25-9286-6E4135FD4C5B}" destId="{C7E1C96D-390D-42E9-BD26-5AB55747EEF3}" srcOrd="0" destOrd="0" presId="urn:microsoft.com/office/officeart/2005/8/layout/vProcess5"/>
    <dgm:cxn modelId="{3D13CE46-B814-4DAF-9A56-A763F2D06C7E}" type="presParOf" srcId="{B2E46DC3-AEF9-4F25-9286-6E4135FD4C5B}" destId="{8B8C9398-8F2D-4CD7-8F15-B467DC38A379}" srcOrd="1" destOrd="0" presId="urn:microsoft.com/office/officeart/2005/8/layout/vProcess5"/>
    <dgm:cxn modelId="{F9A0104A-7996-470C-9CCC-A4A4FC6545D7}" type="presParOf" srcId="{B2E46DC3-AEF9-4F25-9286-6E4135FD4C5B}" destId="{57F7F43D-A1F7-41AF-8825-36CD720CFDD2}" srcOrd="2" destOrd="0" presId="urn:microsoft.com/office/officeart/2005/8/layout/vProcess5"/>
    <dgm:cxn modelId="{96EE7902-B6F0-45C7-AD68-C56EFAD00E67}" type="presParOf" srcId="{B2E46DC3-AEF9-4F25-9286-6E4135FD4C5B}" destId="{6C03F916-2513-44BC-A214-ED994D94526C}" srcOrd="3" destOrd="0" presId="urn:microsoft.com/office/officeart/2005/8/layout/vProcess5"/>
    <dgm:cxn modelId="{FA3A999D-69D0-42EE-B9BA-32F5C6083700}" type="presParOf" srcId="{B2E46DC3-AEF9-4F25-9286-6E4135FD4C5B}" destId="{3BA9AB8D-F00E-44E1-9B1D-ADE3EDC846CC}" srcOrd="4" destOrd="0" presId="urn:microsoft.com/office/officeart/2005/8/layout/vProcess5"/>
    <dgm:cxn modelId="{2A75EBBA-2256-4573-B79E-74F5EA8BAC75}" type="presParOf" srcId="{B2E46DC3-AEF9-4F25-9286-6E4135FD4C5B}" destId="{E7873922-AF23-4149-AB62-A511E77AFFB1}" srcOrd="5" destOrd="0" presId="urn:microsoft.com/office/officeart/2005/8/layout/vProcess5"/>
    <dgm:cxn modelId="{67D17F72-80F1-4A95-9944-38D9CD8CD32A}" type="presParOf" srcId="{B2E46DC3-AEF9-4F25-9286-6E4135FD4C5B}" destId="{DAB5F502-2279-4C1D-924B-38AF1D56C760}" srcOrd="6" destOrd="0" presId="urn:microsoft.com/office/officeart/2005/8/layout/vProcess5"/>
    <dgm:cxn modelId="{8944C72D-FD13-48EC-A73C-D9FF23704480}" type="presParOf" srcId="{B2E46DC3-AEF9-4F25-9286-6E4135FD4C5B}" destId="{6D349349-CB98-4CEB-BFE4-4EE70FF17044}" srcOrd="7" destOrd="0" presId="urn:microsoft.com/office/officeart/2005/8/layout/vProcess5"/>
    <dgm:cxn modelId="{194063EC-C63A-4A15-A97F-DFF7824F3883}" type="presParOf" srcId="{B2E46DC3-AEF9-4F25-9286-6E4135FD4C5B}" destId="{0889FCE1-6C03-4DE8-9830-60A3A74B7F4D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44223A5-7559-47F2-9840-136FF1FE8DCE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33212AF-54CA-4F74-8AAD-1A1A3BCB9170}">
      <dgm:prSet phldrT="[Texto]" custT="1"/>
      <dgm:spPr/>
      <dgm:t>
        <a:bodyPr/>
        <a:lstStyle/>
        <a:p>
          <a:pPr algn="ctr"/>
          <a:r>
            <a:rPr lang="es-ES" sz="2400" b="1" dirty="0">
              <a:latin typeface="Calibri" panose="020F0502020204030204" pitchFamily="34" charset="0"/>
              <a:cs typeface="Calibri" panose="020F0502020204030204" pitchFamily="34" charset="0"/>
            </a:rPr>
            <a:t>PRUEBAS COMPLEMENTARIAS</a:t>
          </a:r>
        </a:p>
      </dgm:t>
    </dgm:pt>
    <dgm:pt modelId="{D6C1891D-DA2D-4E1C-8EE7-D24DE0A9B63D}" type="parTrans" cxnId="{A549FC1A-855C-49B1-8793-7860B19B2030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8AA6EB-0974-4789-A0E6-748175789E38}" type="sibTrans" cxnId="{A549FC1A-855C-49B1-8793-7860B19B2030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81F69F-FD53-4638-B809-2E03C42C8094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ANÁLISIS DE ORINA</a:t>
          </a:r>
        </a:p>
      </dgm:t>
    </dgm:pt>
    <dgm:pt modelId="{EBAD360C-C976-479D-A0A7-F10B154ABDEC}" type="parTrans" cxnId="{31BC91F5-AE4C-4E0A-9CE5-C023BC7CBDA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F7308B-73E2-48FD-8E06-3634B39EE19E}" type="sibTrans" cxnId="{31BC91F5-AE4C-4E0A-9CE5-C023BC7CBDA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425350-A32B-4D1F-A777-624BC3810420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Sistemático</a:t>
          </a:r>
        </a:p>
      </dgm:t>
    </dgm:pt>
    <dgm:pt modelId="{EA2A351D-E878-46A9-B292-E0FD7CE013D5}" type="parTrans" cxnId="{F4FE7D08-650C-458D-9833-47A5BADEB64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68BC05-B089-4DCB-9EA0-2EC6CDC0C8EA}" type="sibTrans" cxnId="{F4FE7D08-650C-458D-9833-47A5BADEB64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CBB6AA-F753-447B-8C64-45F9D86D40C1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Sedimento</a:t>
          </a:r>
        </a:p>
      </dgm:t>
    </dgm:pt>
    <dgm:pt modelId="{E3DEFCF6-9BF2-430C-AFE4-B07380ADA59E}" type="parTrans" cxnId="{B2473DE4-9F39-456C-B5F2-2DA804412E2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5A989D-ACB4-47D0-A7E9-B123FF9E2B9F}" type="sibTrans" cxnId="{B2473DE4-9F39-456C-B5F2-2DA804412E2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F23042-534D-4B5C-B624-21A971FCF3EB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ESTUDIO URODINÁMICO</a:t>
          </a:r>
        </a:p>
      </dgm:t>
    </dgm:pt>
    <dgm:pt modelId="{6CE3C5B6-6A6C-4D2C-BD20-FB9D10BBEFC4}" type="parTrans" cxnId="{1F5E45C2-113F-4EE7-BE90-C819C242ABB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B9E241-E135-490C-87DF-0DAFB02C414C}" type="sibTrans" cxnId="{1F5E45C2-113F-4EE7-BE90-C819C242ABB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8419E0-6F82-41DF-A47B-276266AFEF3E}">
      <dgm:prSet phldrT="[Texto]"/>
      <dgm:spPr/>
      <dgm:t>
        <a:bodyPr/>
        <a:lstStyle/>
        <a:p>
          <a:r>
            <a:rPr lang="es-ES" dirty="0" err="1">
              <a:latin typeface="Calibri" panose="020F0502020204030204" pitchFamily="34" charset="0"/>
              <a:cs typeface="Calibri" panose="020F0502020204030204" pitchFamily="34" charset="0"/>
            </a:rPr>
            <a:t>Flujometría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697ECD-37B2-401F-A319-33A219CA817E}" type="parTrans" cxnId="{F09212CB-0A4B-44BF-97FE-B6B8C91564A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589BED-3195-4758-95B5-3F73F00CEBF8}" type="sibTrans" cxnId="{F09212CB-0A4B-44BF-97FE-B6B8C91564A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C08B6F-2293-4089-ACC3-D14B1DB13F10}">
      <dgm:prSet phldrT="[Texto]"/>
      <dgm:spPr/>
      <dgm:t>
        <a:bodyPr/>
        <a:lstStyle/>
        <a:p>
          <a:r>
            <a:rPr lang="es-ES" dirty="0" err="1">
              <a:latin typeface="Calibri" panose="020F0502020204030204" pitchFamily="34" charset="0"/>
              <a:cs typeface="Calibri" panose="020F0502020204030204" pitchFamily="34" charset="0"/>
            </a:rPr>
            <a:t>Cistomanometría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A536C3-E9BB-483C-8456-BD0CFAB36719}" type="parTrans" cxnId="{88DAAD69-8467-4556-B840-620AFF5C9B5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EF3454-3E71-4F19-ACEB-C11E61B2E49C}" type="sibTrans" cxnId="{88DAAD69-8467-4556-B840-620AFF5C9B5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5F1883-15C9-4CFB-A26B-BCE6E84C7BD5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Presión-flujo</a:t>
          </a:r>
        </a:p>
      </dgm:t>
    </dgm:pt>
    <dgm:pt modelId="{3E1D5C0E-8E4A-44A2-9842-0FC8B9668658}" type="parTrans" cxnId="{C50E18D3-B97F-49F0-A21F-659DBB5AA18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6BCF56-6B04-4CD1-ABD6-F4B0F3DD17C5}" type="sibTrans" cxnId="{C50E18D3-B97F-49F0-A21F-659DBB5AA18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E0163E-08A0-4E8E-AAA1-9DEEB2F6AECD}" type="pres">
      <dgm:prSet presAssocID="{644223A5-7559-47F2-9840-136FF1FE8D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9F7328-3B92-43FC-A011-F30DD5B3AEC1}" type="pres">
      <dgm:prSet presAssocID="{E33212AF-54CA-4F74-8AAD-1A1A3BCB9170}" presName="parentText" presStyleLbl="node1" presStyleIdx="0" presStyleCnt="1" custScaleX="99999" custLinFactNeighborX="1695" custLinFactNeighborY="-199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C1C03F-B397-42C7-8152-CDF3A6AB78B8}" type="pres">
      <dgm:prSet presAssocID="{E33212AF-54CA-4F74-8AAD-1A1A3BCB917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D514FD-ECBE-417A-B7A2-7F7E1437C04B}" type="presOf" srcId="{644223A5-7559-47F2-9840-136FF1FE8DCE}" destId="{87E0163E-08A0-4E8E-AAA1-9DEEB2F6AECD}" srcOrd="0" destOrd="0" presId="urn:microsoft.com/office/officeart/2005/8/layout/vList2"/>
    <dgm:cxn modelId="{C50E18D3-B97F-49F0-A21F-659DBB5AA187}" srcId="{6EF23042-534D-4B5C-B624-21A971FCF3EB}" destId="{825F1883-15C9-4CFB-A26B-BCE6E84C7BD5}" srcOrd="2" destOrd="0" parTransId="{3E1D5C0E-8E4A-44A2-9842-0FC8B9668658}" sibTransId="{7B6BCF56-6B04-4CD1-ABD6-F4B0F3DD17C5}"/>
    <dgm:cxn modelId="{F09212CB-0A4B-44BF-97FE-B6B8C91564A9}" srcId="{6EF23042-534D-4B5C-B624-21A971FCF3EB}" destId="{588419E0-6F82-41DF-A47B-276266AFEF3E}" srcOrd="0" destOrd="0" parTransId="{D1697ECD-37B2-401F-A319-33A219CA817E}" sibTransId="{B0589BED-3195-4758-95B5-3F73F00CEBF8}"/>
    <dgm:cxn modelId="{88DAAD69-8467-4556-B840-620AFF5C9B53}" srcId="{6EF23042-534D-4B5C-B624-21A971FCF3EB}" destId="{11C08B6F-2293-4089-ACC3-D14B1DB13F10}" srcOrd="1" destOrd="0" parTransId="{AFA536C3-E9BB-483C-8456-BD0CFAB36719}" sibTransId="{2EEF3454-3E71-4F19-ACEB-C11E61B2E49C}"/>
    <dgm:cxn modelId="{7DBCC75B-C59F-4A46-8A00-DD147C920DAC}" type="presOf" srcId="{825F1883-15C9-4CFB-A26B-BCE6E84C7BD5}" destId="{20C1C03F-B397-42C7-8152-CDF3A6AB78B8}" srcOrd="0" destOrd="6" presId="urn:microsoft.com/office/officeart/2005/8/layout/vList2"/>
    <dgm:cxn modelId="{CA86B31E-8A82-4B1A-A626-F70F04C0DA1A}" type="presOf" srcId="{1E425350-A32B-4D1F-A777-624BC3810420}" destId="{20C1C03F-B397-42C7-8152-CDF3A6AB78B8}" srcOrd="0" destOrd="1" presId="urn:microsoft.com/office/officeart/2005/8/layout/vList2"/>
    <dgm:cxn modelId="{F88CDF05-5537-49A8-9435-2A4D5648A10A}" type="presOf" srcId="{6EF23042-534D-4B5C-B624-21A971FCF3EB}" destId="{20C1C03F-B397-42C7-8152-CDF3A6AB78B8}" srcOrd="0" destOrd="3" presId="urn:microsoft.com/office/officeart/2005/8/layout/vList2"/>
    <dgm:cxn modelId="{A549FC1A-855C-49B1-8793-7860B19B2030}" srcId="{644223A5-7559-47F2-9840-136FF1FE8DCE}" destId="{E33212AF-54CA-4F74-8AAD-1A1A3BCB9170}" srcOrd="0" destOrd="0" parTransId="{D6C1891D-DA2D-4E1C-8EE7-D24DE0A9B63D}" sibTransId="{398AA6EB-0974-4789-A0E6-748175789E38}"/>
    <dgm:cxn modelId="{9BB492B4-8530-46A8-BDA5-48788F2FDC2D}" type="presOf" srcId="{588419E0-6F82-41DF-A47B-276266AFEF3E}" destId="{20C1C03F-B397-42C7-8152-CDF3A6AB78B8}" srcOrd="0" destOrd="4" presId="urn:microsoft.com/office/officeart/2005/8/layout/vList2"/>
    <dgm:cxn modelId="{F4FE7D08-650C-458D-9833-47A5BADEB649}" srcId="{8381F69F-FD53-4638-B809-2E03C42C8094}" destId="{1E425350-A32B-4D1F-A777-624BC3810420}" srcOrd="0" destOrd="0" parTransId="{EA2A351D-E878-46A9-B292-E0FD7CE013D5}" sibTransId="{2068BC05-B089-4DCB-9EA0-2EC6CDC0C8EA}"/>
    <dgm:cxn modelId="{B03412D5-0FC8-4C77-ABE3-068F8BA7D19C}" type="presOf" srcId="{11C08B6F-2293-4089-ACC3-D14B1DB13F10}" destId="{20C1C03F-B397-42C7-8152-CDF3A6AB78B8}" srcOrd="0" destOrd="5" presId="urn:microsoft.com/office/officeart/2005/8/layout/vList2"/>
    <dgm:cxn modelId="{82E77E04-F23D-4D7F-B45E-5F6FB432A9F8}" type="presOf" srcId="{5ECBB6AA-F753-447B-8C64-45F9D86D40C1}" destId="{20C1C03F-B397-42C7-8152-CDF3A6AB78B8}" srcOrd="0" destOrd="2" presId="urn:microsoft.com/office/officeart/2005/8/layout/vList2"/>
    <dgm:cxn modelId="{F1613F23-1FB6-44A6-8048-8C439574C240}" type="presOf" srcId="{8381F69F-FD53-4638-B809-2E03C42C8094}" destId="{20C1C03F-B397-42C7-8152-CDF3A6AB78B8}" srcOrd="0" destOrd="0" presId="urn:microsoft.com/office/officeart/2005/8/layout/vList2"/>
    <dgm:cxn modelId="{1F5E45C2-113F-4EE7-BE90-C819C242ABB9}" srcId="{E33212AF-54CA-4F74-8AAD-1A1A3BCB9170}" destId="{6EF23042-534D-4B5C-B624-21A971FCF3EB}" srcOrd="1" destOrd="0" parTransId="{6CE3C5B6-6A6C-4D2C-BD20-FB9D10BBEFC4}" sibTransId="{72B9E241-E135-490C-87DF-0DAFB02C414C}"/>
    <dgm:cxn modelId="{B2473DE4-9F39-456C-B5F2-2DA804412E21}" srcId="{8381F69F-FD53-4638-B809-2E03C42C8094}" destId="{5ECBB6AA-F753-447B-8C64-45F9D86D40C1}" srcOrd="1" destOrd="0" parTransId="{E3DEFCF6-9BF2-430C-AFE4-B07380ADA59E}" sibTransId="{EE5A989D-ACB4-47D0-A7E9-B123FF9E2B9F}"/>
    <dgm:cxn modelId="{31BC91F5-AE4C-4E0A-9CE5-C023BC7CBDAD}" srcId="{E33212AF-54CA-4F74-8AAD-1A1A3BCB9170}" destId="{8381F69F-FD53-4638-B809-2E03C42C8094}" srcOrd="0" destOrd="0" parTransId="{EBAD360C-C976-479D-A0A7-F10B154ABDEC}" sibTransId="{03F7308B-73E2-48FD-8E06-3634B39EE19E}"/>
    <dgm:cxn modelId="{81D05DF7-CE23-45B7-9D13-B17419D7196D}" type="presOf" srcId="{E33212AF-54CA-4F74-8AAD-1A1A3BCB9170}" destId="{7A9F7328-3B92-43FC-A011-F30DD5B3AEC1}" srcOrd="0" destOrd="0" presId="urn:microsoft.com/office/officeart/2005/8/layout/vList2"/>
    <dgm:cxn modelId="{F4277360-F460-4C4C-95F3-B6077E51420C}" type="presParOf" srcId="{87E0163E-08A0-4E8E-AAA1-9DEEB2F6AECD}" destId="{7A9F7328-3B92-43FC-A011-F30DD5B3AEC1}" srcOrd="0" destOrd="0" presId="urn:microsoft.com/office/officeart/2005/8/layout/vList2"/>
    <dgm:cxn modelId="{335E6DEF-1B05-4920-BDC9-7EAF8AC80663}" type="presParOf" srcId="{87E0163E-08A0-4E8E-AAA1-9DEEB2F6AECD}" destId="{20C1C03F-B397-42C7-8152-CDF3A6AB78B8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0DD0274-BFED-4520-BD72-E315E90D17C0}" type="doc">
      <dgm:prSet loTypeId="urn:microsoft.com/office/officeart/2005/8/layout/cycle2" loCatId="cycle" qsTypeId="urn:microsoft.com/office/officeart/2005/8/quickstyle/simple5" qsCatId="simple" csTypeId="urn:microsoft.com/office/officeart/2005/8/colors/colorful1#6" csCatId="colorful" phldr="1"/>
      <dgm:spPr/>
      <dgm:t>
        <a:bodyPr/>
        <a:lstStyle/>
        <a:p>
          <a:endParaRPr lang="es-ES"/>
        </a:p>
      </dgm:t>
    </dgm:pt>
    <dgm:pt modelId="{BFD77901-5B9A-4A0A-B32E-DF6369F75C9E}">
      <dgm:prSet phldrT="[Texto]" custT="1"/>
      <dgm:spPr/>
      <dgm:t>
        <a:bodyPr/>
        <a:lstStyle/>
        <a:p>
          <a:r>
            <a:rPr lang="es-ES" sz="2800" dirty="0"/>
            <a:t>Conservador</a:t>
          </a:r>
        </a:p>
      </dgm:t>
    </dgm:pt>
    <dgm:pt modelId="{39928BD0-64C0-4C31-BF06-E1B183BA9B79}" type="parTrans" cxnId="{C2C2F96C-8D03-4849-8DB3-F1DBFE61B9AF}">
      <dgm:prSet/>
      <dgm:spPr/>
      <dgm:t>
        <a:bodyPr/>
        <a:lstStyle/>
        <a:p>
          <a:endParaRPr lang="es-ES"/>
        </a:p>
      </dgm:t>
    </dgm:pt>
    <dgm:pt modelId="{21253918-53B7-45F6-8A7E-7BAD0949A170}" type="sibTrans" cxnId="{C2C2F96C-8D03-4849-8DB3-F1DBFE61B9AF}">
      <dgm:prSet/>
      <dgm:spPr/>
      <dgm:t>
        <a:bodyPr/>
        <a:lstStyle/>
        <a:p>
          <a:endParaRPr lang="es-ES"/>
        </a:p>
      </dgm:t>
    </dgm:pt>
    <dgm:pt modelId="{7354095C-EBA8-4EA5-809B-89E64BF4FAC9}">
      <dgm:prSet phldrT="[Texto]" custT="1"/>
      <dgm:spPr/>
      <dgm:t>
        <a:bodyPr/>
        <a:lstStyle/>
        <a:p>
          <a:r>
            <a:rPr lang="es-ES" sz="2400" dirty="0"/>
            <a:t>Farmacológico</a:t>
          </a:r>
          <a:r>
            <a:rPr lang="es-ES" sz="1600" dirty="0"/>
            <a:t> </a:t>
          </a:r>
        </a:p>
      </dgm:t>
    </dgm:pt>
    <dgm:pt modelId="{04ECAAC2-0FE5-4861-8469-544B6C462492}" type="parTrans" cxnId="{520B87BA-B685-4FDB-BF86-2484D7C948D6}">
      <dgm:prSet/>
      <dgm:spPr/>
      <dgm:t>
        <a:bodyPr/>
        <a:lstStyle/>
        <a:p>
          <a:endParaRPr lang="es-ES"/>
        </a:p>
      </dgm:t>
    </dgm:pt>
    <dgm:pt modelId="{2C8B8E23-ACB0-42B0-94FD-696650F86CCA}" type="sibTrans" cxnId="{520B87BA-B685-4FDB-BF86-2484D7C948D6}">
      <dgm:prSet/>
      <dgm:spPr/>
      <dgm:t>
        <a:bodyPr/>
        <a:lstStyle/>
        <a:p>
          <a:endParaRPr lang="es-ES"/>
        </a:p>
      </dgm:t>
    </dgm:pt>
    <dgm:pt modelId="{789E9614-01C2-43BB-9623-E6446E7B7544}">
      <dgm:prSet phldrT="[Texto]"/>
      <dgm:spPr/>
      <dgm:t>
        <a:bodyPr/>
        <a:lstStyle/>
        <a:p>
          <a:r>
            <a:rPr lang="es-ES" dirty="0"/>
            <a:t>Quirúrgico</a:t>
          </a:r>
        </a:p>
      </dgm:t>
    </dgm:pt>
    <dgm:pt modelId="{5343782F-7826-4432-8648-769681BE8EC7}" type="parTrans" cxnId="{5D6F100F-9270-42B9-B7D2-73140508A6A0}">
      <dgm:prSet/>
      <dgm:spPr/>
      <dgm:t>
        <a:bodyPr/>
        <a:lstStyle/>
        <a:p>
          <a:endParaRPr lang="es-ES"/>
        </a:p>
      </dgm:t>
    </dgm:pt>
    <dgm:pt modelId="{273C9CFA-6182-4C75-9133-CE98B245AE0D}" type="sibTrans" cxnId="{5D6F100F-9270-42B9-B7D2-73140508A6A0}">
      <dgm:prSet/>
      <dgm:spPr/>
      <dgm:t>
        <a:bodyPr/>
        <a:lstStyle/>
        <a:p>
          <a:endParaRPr lang="es-ES"/>
        </a:p>
      </dgm:t>
    </dgm:pt>
    <dgm:pt modelId="{CE06F898-3797-4E18-9127-FF51B286AE3D}" type="pres">
      <dgm:prSet presAssocID="{80DD0274-BFED-4520-BD72-E315E90D17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C6C8B1-501B-4408-8269-E5886839B4D4}" type="pres">
      <dgm:prSet presAssocID="{BFD77901-5B9A-4A0A-B32E-DF6369F75C9E}" presName="node" presStyleLbl="node1" presStyleIdx="0" presStyleCnt="3" custScaleX="1642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B20D93-5DD2-4BD5-B16C-ABE22B2CC599}" type="pres">
      <dgm:prSet presAssocID="{21253918-53B7-45F6-8A7E-7BAD0949A170}" presName="sibTrans" presStyleLbl="sibTrans2D1" presStyleIdx="0" presStyleCnt="3"/>
      <dgm:spPr/>
      <dgm:t>
        <a:bodyPr/>
        <a:lstStyle/>
        <a:p>
          <a:endParaRPr lang="es-ES"/>
        </a:p>
      </dgm:t>
    </dgm:pt>
    <dgm:pt modelId="{E6A58BD3-EDD7-4F59-A51C-65B5D415EB5F}" type="pres">
      <dgm:prSet presAssocID="{21253918-53B7-45F6-8A7E-7BAD0949A170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F02F18D9-7646-4D91-9537-46BDFDF7B660}" type="pres">
      <dgm:prSet presAssocID="{7354095C-EBA8-4EA5-809B-89E64BF4FAC9}" presName="node" presStyleLbl="node1" presStyleIdx="1" presStyleCnt="3" custScaleX="141407" custScaleY="868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BF2EB4-0B0D-4D52-A64F-165105973DE2}" type="pres">
      <dgm:prSet presAssocID="{2C8B8E23-ACB0-42B0-94FD-696650F86CCA}" presName="sibTrans" presStyleLbl="sibTrans2D1" presStyleIdx="1" presStyleCnt="3"/>
      <dgm:spPr/>
      <dgm:t>
        <a:bodyPr/>
        <a:lstStyle/>
        <a:p>
          <a:endParaRPr lang="es-ES"/>
        </a:p>
      </dgm:t>
    </dgm:pt>
    <dgm:pt modelId="{77165C6C-DD45-4F89-8904-EB6161F7A80D}" type="pres">
      <dgm:prSet presAssocID="{2C8B8E23-ACB0-42B0-94FD-696650F86CCA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A206DF6C-32F3-443F-B500-B0F38B7DEEAA}" type="pres">
      <dgm:prSet presAssocID="{789E9614-01C2-43BB-9623-E6446E7B7544}" presName="node" presStyleLbl="node1" presStyleIdx="2" presStyleCnt="3" custScaleX="1221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BDED2E-FCC4-46FE-B240-8385F98EF8FD}" type="pres">
      <dgm:prSet presAssocID="{273C9CFA-6182-4C75-9133-CE98B245AE0D}" presName="sibTrans" presStyleLbl="sibTrans2D1" presStyleIdx="2" presStyleCnt="3"/>
      <dgm:spPr/>
      <dgm:t>
        <a:bodyPr/>
        <a:lstStyle/>
        <a:p>
          <a:endParaRPr lang="es-ES"/>
        </a:p>
      </dgm:t>
    </dgm:pt>
    <dgm:pt modelId="{1379BFAB-F54B-43B4-BFCB-C4FC48BAB099}" type="pres">
      <dgm:prSet presAssocID="{273C9CFA-6182-4C75-9133-CE98B245AE0D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87F43AB2-96C6-41CC-AB43-B36832F59EAC}" type="presOf" srcId="{2C8B8E23-ACB0-42B0-94FD-696650F86CCA}" destId="{7ABF2EB4-0B0D-4D52-A64F-165105973DE2}" srcOrd="0" destOrd="0" presId="urn:microsoft.com/office/officeart/2005/8/layout/cycle2"/>
    <dgm:cxn modelId="{520B87BA-B685-4FDB-BF86-2484D7C948D6}" srcId="{80DD0274-BFED-4520-BD72-E315E90D17C0}" destId="{7354095C-EBA8-4EA5-809B-89E64BF4FAC9}" srcOrd="1" destOrd="0" parTransId="{04ECAAC2-0FE5-4861-8469-544B6C462492}" sibTransId="{2C8B8E23-ACB0-42B0-94FD-696650F86CCA}"/>
    <dgm:cxn modelId="{E3B16A56-273B-43A6-BA55-C4BB7EA3A484}" type="presOf" srcId="{80DD0274-BFED-4520-BD72-E315E90D17C0}" destId="{CE06F898-3797-4E18-9127-FF51B286AE3D}" srcOrd="0" destOrd="0" presId="urn:microsoft.com/office/officeart/2005/8/layout/cycle2"/>
    <dgm:cxn modelId="{5D6F100F-9270-42B9-B7D2-73140508A6A0}" srcId="{80DD0274-BFED-4520-BD72-E315E90D17C0}" destId="{789E9614-01C2-43BB-9623-E6446E7B7544}" srcOrd="2" destOrd="0" parTransId="{5343782F-7826-4432-8648-769681BE8EC7}" sibTransId="{273C9CFA-6182-4C75-9133-CE98B245AE0D}"/>
    <dgm:cxn modelId="{EC77601D-4B63-465F-B1DC-A6950EADA958}" type="presOf" srcId="{789E9614-01C2-43BB-9623-E6446E7B7544}" destId="{A206DF6C-32F3-443F-B500-B0F38B7DEEAA}" srcOrd="0" destOrd="0" presId="urn:microsoft.com/office/officeart/2005/8/layout/cycle2"/>
    <dgm:cxn modelId="{CFFF91B2-3C5C-455A-B474-EE31AF49A9D8}" type="presOf" srcId="{2C8B8E23-ACB0-42B0-94FD-696650F86CCA}" destId="{77165C6C-DD45-4F89-8904-EB6161F7A80D}" srcOrd="1" destOrd="0" presId="urn:microsoft.com/office/officeart/2005/8/layout/cycle2"/>
    <dgm:cxn modelId="{FC7C3533-0671-43D6-8798-AB7E84F40875}" type="presOf" srcId="{21253918-53B7-45F6-8A7E-7BAD0949A170}" destId="{8EB20D93-5DD2-4BD5-B16C-ABE22B2CC599}" srcOrd="0" destOrd="0" presId="urn:microsoft.com/office/officeart/2005/8/layout/cycle2"/>
    <dgm:cxn modelId="{E53EB541-D462-450F-8511-1F1F4C66905A}" type="presOf" srcId="{273C9CFA-6182-4C75-9133-CE98B245AE0D}" destId="{1379BFAB-F54B-43B4-BFCB-C4FC48BAB099}" srcOrd="1" destOrd="0" presId="urn:microsoft.com/office/officeart/2005/8/layout/cycle2"/>
    <dgm:cxn modelId="{AE21FED4-6705-4A44-BEEA-1C0E63408771}" type="presOf" srcId="{273C9CFA-6182-4C75-9133-CE98B245AE0D}" destId="{3FBDED2E-FCC4-46FE-B240-8385F98EF8FD}" srcOrd="0" destOrd="0" presId="urn:microsoft.com/office/officeart/2005/8/layout/cycle2"/>
    <dgm:cxn modelId="{86DB9C61-D924-42D0-9A9E-37D10DC077A0}" type="presOf" srcId="{7354095C-EBA8-4EA5-809B-89E64BF4FAC9}" destId="{F02F18D9-7646-4D91-9537-46BDFDF7B660}" srcOrd="0" destOrd="0" presId="urn:microsoft.com/office/officeart/2005/8/layout/cycle2"/>
    <dgm:cxn modelId="{4C62F281-63F8-4D98-BCBD-DE0F60C48F1A}" type="presOf" srcId="{21253918-53B7-45F6-8A7E-7BAD0949A170}" destId="{E6A58BD3-EDD7-4F59-A51C-65B5D415EB5F}" srcOrd="1" destOrd="0" presId="urn:microsoft.com/office/officeart/2005/8/layout/cycle2"/>
    <dgm:cxn modelId="{22163730-062C-4947-89CB-1F544337F0D0}" type="presOf" srcId="{BFD77901-5B9A-4A0A-B32E-DF6369F75C9E}" destId="{F5C6C8B1-501B-4408-8269-E5886839B4D4}" srcOrd="0" destOrd="0" presId="urn:microsoft.com/office/officeart/2005/8/layout/cycle2"/>
    <dgm:cxn modelId="{C2C2F96C-8D03-4849-8DB3-F1DBFE61B9AF}" srcId="{80DD0274-BFED-4520-BD72-E315E90D17C0}" destId="{BFD77901-5B9A-4A0A-B32E-DF6369F75C9E}" srcOrd="0" destOrd="0" parTransId="{39928BD0-64C0-4C31-BF06-E1B183BA9B79}" sibTransId="{21253918-53B7-45F6-8A7E-7BAD0949A170}"/>
    <dgm:cxn modelId="{E3B40A5E-E2C6-46B7-95D2-618CC418B3DE}" type="presParOf" srcId="{CE06F898-3797-4E18-9127-FF51B286AE3D}" destId="{F5C6C8B1-501B-4408-8269-E5886839B4D4}" srcOrd="0" destOrd="0" presId="urn:microsoft.com/office/officeart/2005/8/layout/cycle2"/>
    <dgm:cxn modelId="{F487AFD8-B2EF-49A5-9C3E-6561E02A8B24}" type="presParOf" srcId="{CE06F898-3797-4E18-9127-FF51B286AE3D}" destId="{8EB20D93-5DD2-4BD5-B16C-ABE22B2CC599}" srcOrd="1" destOrd="0" presId="urn:microsoft.com/office/officeart/2005/8/layout/cycle2"/>
    <dgm:cxn modelId="{C821A751-922A-45AF-9A4E-AC9CB22FD076}" type="presParOf" srcId="{8EB20D93-5DD2-4BD5-B16C-ABE22B2CC599}" destId="{E6A58BD3-EDD7-4F59-A51C-65B5D415EB5F}" srcOrd="0" destOrd="0" presId="urn:microsoft.com/office/officeart/2005/8/layout/cycle2"/>
    <dgm:cxn modelId="{C907E0D2-16FD-4AD7-AE2C-EAE33692A754}" type="presParOf" srcId="{CE06F898-3797-4E18-9127-FF51B286AE3D}" destId="{F02F18D9-7646-4D91-9537-46BDFDF7B660}" srcOrd="2" destOrd="0" presId="urn:microsoft.com/office/officeart/2005/8/layout/cycle2"/>
    <dgm:cxn modelId="{28C6B111-6489-4935-B79D-B747DD542677}" type="presParOf" srcId="{CE06F898-3797-4E18-9127-FF51B286AE3D}" destId="{7ABF2EB4-0B0D-4D52-A64F-165105973DE2}" srcOrd="3" destOrd="0" presId="urn:microsoft.com/office/officeart/2005/8/layout/cycle2"/>
    <dgm:cxn modelId="{0EE3B98C-B3A7-4DBC-A3D6-5120DD48EF83}" type="presParOf" srcId="{7ABF2EB4-0B0D-4D52-A64F-165105973DE2}" destId="{77165C6C-DD45-4F89-8904-EB6161F7A80D}" srcOrd="0" destOrd="0" presId="urn:microsoft.com/office/officeart/2005/8/layout/cycle2"/>
    <dgm:cxn modelId="{717E08FF-8615-4FCE-9E9B-4FEABBAD8C02}" type="presParOf" srcId="{CE06F898-3797-4E18-9127-FF51B286AE3D}" destId="{A206DF6C-32F3-443F-B500-B0F38B7DEEAA}" srcOrd="4" destOrd="0" presId="urn:microsoft.com/office/officeart/2005/8/layout/cycle2"/>
    <dgm:cxn modelId="{6CF1FF8F-DCA7-4C3F-A4B3-3A5D3BAB41D9}" type="presParOf" srcId="{CE06F898-3797-4E18-9127-FF51B286AE3D}" destId="{3FBDED2E-FCC4-46FE-B240-8385F98EF8FD}" srcOrd="5" destOrd="0" presId="urn:microsoft.com/office/officeart/2005/8/layout/cycle2"/>
    <dgm:cxn modelId="{115ABC1D-7AC4-47BB-A131-9129527EB435}" type="presParOf" srcId="{3FBDED2E-FCC4-46FE-B240-8385F98EF8FD}" destId="{1379BFAB-F54B-43B4-BFCB-C4FC48BAB099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70B0849-9CC6-43B1-B88D-268852DC066E}" type="doc">
      <dgm:prSet loTypeId="urn:microsoft.com/office/officeart/2005/8/layout/hierarchy3" loCatId="list" qsTypeId="urn:microsoft.com/office/officeart/2005/8/quickstyle/simple5" qsCatId="simple" csTypeId="urn:microsoft.com/office/officeart/2005/8/colors/colorful1#7" csCatId="colorful" phldr="1"/>
      <dgm:spPr/>
      <dgm:t>
        <a:bodyPr/>
        <a:lstStyle/>
        <a:p>
          <a:endParaRPr lang="es-ES"/>
        </a:p>
      </dgm:t>
    </dgm:pt>
    <dgm:pt modelId="{084C6E00-C47B-4D4D-A8A4-0E5606BE9683}">
      <dgm:prSet phldrT="[Texto]" custT="1"/>
      <dgm:spPr/>
      <dgm:t>
        <a:bodyPr/>
        <a:lstStyle/>
        <a:p>
          <a:r>
            <a:rPr lang="es-ES" sz="2400" b="1" dirty="0">
              <a:latin typeface="Calibri" panose="020F0502020204030204" pitchFamily="34" charset="0"/>
              <a:cs typeface="Calibri" panose="020F0502020204030204" pitchFamily="34" charset="0"/>
            </a:rPr>
            <a:t>IU HIPERACTIVA/DE URGENCIA</a:t>
          </a:r>
        </a:p>
      </dgm:t>
    </dgm:pt>
    <dgm:pt modelId="{BADDD812-5147-4A19-BDC3-54976A6D52EE}" type="parTrans" cxnId="{B360AA2C-9D83-4F25-A2E5-C3C2F166A9BB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7C45B9-6DF1-4DC5-8592-F94AD4F55279}" type="sibTrans" cxnId="{B360AA2C-9D83-4F25-A2E5-C3C2F166A9BB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719052-4C30-4938-9C55-37698F00917C}">
      <dgm:prSet phldrT="[Texto]" custT="1"/>
      <dgm:spPr/>
      <dgm:t>
        <a:bodyPr/>
        <a:lstStyle/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ANTIMUSCARÍNICOS</a:t>
          </a:r>
        </a:p>
      </dgm:t>
    </dgm:pt>
    <dgm:pt modelId="{ED7BADE9-DAD0-47B6-A39D-5F48E6869172}" type="parTrans" cxnId="{9CDB1B0E-35A7-4F3D-8182-8608BE98CEA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81F5BE-7BE0-4025-B926-40C34C5DC8AD}" type="sibTrans" cxnId="{9CDB1B0E-35A7-4F3D-8182-8608BE98CEA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07C881-4F7B-4B81-84E3-71C543AFB738}">
      <dgm:prSet phldrT="[Texto]" custT="1"/>
      <dgm:spPr/>
      <dgm:t>
        <a:bodyPr/>
        <a:lstStyle/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AGONISTAS ADRENÉRGICOS</a:t>
          </a:r>
        </a:p>
      </dgm:t>
    </dgm:pt>
    <dgm:pt modelId="{6955D5B9-F97F-4EBB-81B5-10B65EDCFE9A}" type="parTrans" cxnId="{8DE96085-7700-47C4-AAE4-5E67BDA24AF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02A190-C4E6-4FBD-9280-94EC29448253}" type="sibTrans" cxnId="{8DE96085-7700-47C4-AAE4-5E67BDA24AF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2F58AA-FC5B-4B96-A2B5-C9E2A17551A0}">
      <dgm:prSet phldrT="[Texto]" custT="1"/>
      <dgm:spPr/>
      <dgm:t>
        <a:bodyPr/>
        <a:lstStyle/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TOXINA BOTULÍNICA </a:t>
          </a:r>
        </a:p>
      </dgm:t>
    </dgm:pt>
    <dgm:pt modelId="{50ED2BCE-A222-4888-ACD1-D303F67589F0}" type="parTrans" cxnId="{18D880C8-1F3E-41C9-9BF0-9C55785E13E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ECFC8E-62B4-4527-B80E-B87D31BE1FC6}" type="sibTrans" cxnId="{18D880C8-1F3E-41C9-9BF0-9C55785E13E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AE4265-5AB8-49A3-BFB3-C2A0009DBF83}">
      <dgm:prSet phldrT="[Texto]" custT="1"/>
      <dgm:spPr/>
      <dgm:t>
        <a:bodyPr/>
        <a:lstStyle/>
        <a:p>
          <a:r>
            <a:rPr lang="es-ES" sz="2400" b="1" dirty="0">
              <a:latin typeface="Calibri" panose="020F0502020204030204" pitchFamily="34" charset="0"/>
              <a:cs typeface="Calibri" panose="020F0502020204030204" pitchFamily="34" charset="0"/>
            </a:rPr>
            <a:t>IU MIXTA</a:t>
          </a:r>
        </a:p>
      </dgm:t>
    </dgm:pt>
    <dgm:pt modelId="{6443676C-CA5C-476D-941C-28C449CBC217}" type="parTrans" cxnId="{860EB28C-35A1-4E27-9AEA-0366B99BE54B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AB1264-54FE-4919-B03B-32042C266FDD}" type="sibTrans" cxnId="{860EB28C-35A1-4E27-9AEA-0366B99BE54B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4DEBA4-4140-49F6-8981-F0F473195829}">
      <dgm:prSet phldrT="[Texto]" custT="1"/>
      <dgm:spPr/>
      <dgm:t>
        <a:bodyPr/>
        <a:lstStyle/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ANTIMUSCARÍNICO + ALFABLOQUENTE</a:t>
          </a:r>
        </a:p>
      </dgm:t>
    </dgm:pt>
    <dgm:pt modelId="{6D32BCEA-171A-4054-A369-0E38ECC7BE65}" type="parTrans" cxnId="{C6AF64CF-882D-46F6-8590-1380DA0A7F8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5DC4A5-53A3-4675-846B-14E4FE2291D2}" type="sibTrans" cxnId="{C6AF64CF-882D-46F6-8590-1380DA0A7F8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9FA1DA-CF16-4BB5-8D98-FF6D81FEAE23}">
      <dgm:prSet phldrT="[Texto]" custT="1"/>
      <dgm:spPr/>
      <dgm:t>
        <a:bodyPr/>
        <a:lstStyle/>
        <a:p>
          <a:r>
            <a:rPr lang="es-ES" sz="1600" dirty="0" err="1">
              <a:latin typeface="Calibri" panose="020F0502020204030204" pitchFamily="34" charset="0"/>
              <a:cs typeface="Calibri" panose="020F0502020204030204" pitchFamily="34" charset="0"/>
            </a:rPr>
            <a:t>Trospio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F1C0ED-852C-46B1-B012-A4AA9B458334}" type="parTrans" cxnId="{404272E5-33AE-4948-89B5-3830304C144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BF3E1D-0B6C-4267-A30A-868EAE38A217}" type="sibTrans" cxnId="{404272E5-33AE-4948-89B5-3830304C144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A128AB-52E5-4F53-AC1B-98B0E2A70F02}">
      <dgm:prSet phldrT="[Texto]" custT="1"/>
      <dgm:spPr/>
      <dgm:t>
        <a:bodyPr/>
        <a:lstStyle/>
        <a:p>
          <a:r>
            <a:rPr lang="es-ES" sz="1600" dirty="0" err="1">
              <a:latin typeface="Calibri" panose="020F0502020204030204" pitchFamily="34" charset="0"/>
              <a:cs typeface="Calibri" panose="020F0502020204030204" pitchFamily="34" charset="0"/>
            </a:rPr>
            <a:t>Solifenacina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AD882B-7442-4EEC-9D33-2EFDAD3C4D82}" type="parTrans" cxnId="{419464FF-11FF-44A8-9302-3E94B7A43AB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4A18DE-1C26-48A7-9855-2D68B6BCAC09}" type="sibTrans" cxnId="{419464FF-11FF-44A8-9302-3E94B7A43AB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FDABF1-45EE-47B8-9D12-909817496BAD}">
      <dgm:prSet phldrT="[Texto]" custT="1"/>
      <dgm:spPr/>
      <dgm:t>
        <a:bodyPr/>
        <a:lstStyle/>
        <a:p>
          <a:r>
            <a:rPr lang="es-ES" sz="1600" dirty="0" err="1">
              <a:latin typeface="Calibri" panose="020F0502020204030204" pitchFamily="34" charset="0"/>
              <a:cs typeface="Calibri" panose="020F0502020204030204" pitchFamily="34" charset="0"/>
            </a:rPr>
            <a:t>Fesoterodia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315C80-1065-4364-ADEE-FFAF318EFAAB}" type="parTrans" cxnId="{5F07D66C-7B8B-4263-A5C2-27944880E23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91DB6D-7A50-496B-B039-7E5C016BD63D}" type="sibTrans" cxnId="{5F07D66C-7B8B-4263-A5C2-27944880E23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7D4081-F812-4E1A-8E15-88CFB39DEF87}">
      <dgm:prSet phldrT="[Texto]" custT="1"/>
      <dgm:spPr/>
      <dgm:t>
        <a:bodyPr/>
        <a:lstStyle/>
        <a:p>
          <a:r>
            <a:rPr lang="es-ES" sz="1600" dirty="0" err="1">
              <a:latin typeface="Calibri" panose="020F0502020204030204" pitchFamily="34" charset="0"/>
              <a:cs typeface="Calibri" panose="020F0502020204030204" pitchFamily="34" charset="0"/>
            </a:rPr>
            <a:t>Tolterodina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7A9D82-6376-43F7-A30A-0B1BD613A9BE}" type="parTrans" cxnId="{08969066-52A4-470B-A959-34034FC3533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BB46B2-24FE-4C27-AFB9-F7370FA4C471}" type="sibTrans" cxnId="{08969066-52A4-470B-A959-34034FC3533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5505DE-46F0-4D84-BA90-B7F91D19DB61}">
      <dgm:prSet phldrT="[Texto]" custT="1"/>
      <dgm:spPr/>
      <dgm:t>
        <a:bodyPr/>
        <a:lstStyle/>
        <a:p>
          <a:r>
            <a:rPr lang="es-ES" sz="1600" dirty="0" err="1">
              <a:latin typeface="Calibri" panose="020F0502020204030204" pitchFamily="34" charset="0"/>
              <a:cs typeface="Calibri" panose="020F0502020204030204" pitchFamily="34" charset="0"/>
            </a:rPr>
            <a:t>Oxibutinina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C8C2A9-7A7E-4B16-8865-41FB9EE1D83A}" type="parTrans" cxnId="{F6F6C928-EE52-4DE8-A127-76D7D800DED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A9D964-955C-4758-B9DE-7EA6AB910DD4}" type="sibTrans" cxnId="{F6F6C928-EE52-4DE8-A127-76D7D800DED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1D06BC-C8B9-4246-BCAF-BFA64F66E811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MIRABEGRÓN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445BCC-4D35-4FA8-BF68-33982E386892}" type="parTrans" cxnId="{B97AAF28-593E-40B0-B7CB-9DD49FE3C0A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376346-365B-47FF-93EE-2156F5DFA7BF}" type="sibTrans" cxnId="{B97AAF28-593E-40B0-B7CB-9DD49FE3C0A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89B85A-ED90-4C22-BD49-D0CBD806F481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SOLIFENAFINA + TAMSOLUSINA</a:t>
          </a:r>
        </a:p>
      </dgm:t>
    </dgm:pt>
    <dgm:pt modelId="{8AEE5333-346A-43E3-AC61-CF13D18F885E}" type="parTrans" cxnId="{F31BC0FD-D094-4E20-A090-40BBB8BF1F0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9A7F0B-8A54-41B9-B36E-1AAD2C5A0C77}" type="sibTrans" cxnId="{F31BC0FD-D094-4E20-A090-40BBB8BF1F0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479BB3-0693-4CCC-9208-D607C83BEC16}">
      <dgm:prSet phldrT="[Texto]" custT="1"/>
      <dgm:spPr/>
      <dgm:t>
        <a:bodyPr/>
        <a:lstStyle/>
        <a:p>
          <a:r>
            <a:rPr lang="es-ES" sz="2400" b="1" dirty="0">
              <a:latin typeface="Calibri" panose="020F0502020204030204" pitchFamily="34" charset="0"/>
              <a:cs typeface="Calibri" panose="020F0502020204030204" pitchFamily="34" charset="0"/>
            </a:rPr>
            <a:t>IU DE ESFUERZO</a:t>
          </a:r>
        </a:p>
      </dgm:t>
    </dgm:pt>
    <dgm:pt modelId="{D048B199-314A-458E-B59F-3DA524608222}" type="parTrans" cxnId="{9E6CFA84-164B-48A8-B9FF-30E9084D68B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986DAA-51B8-4851-AA8C-405ADBFE7A47}" type="sibTrans" cxnId="{9E6CFA84-164B-48A8-B9FF-30E9084D68B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14103A-4ECC-43AE-87B7-65F770666B0A}">
      <dgm:prSet phldrT="[Texto]" custT="1"/>
      <dgm:spPr/>
      <dgm:t>
        <a:bodyPr/>
        <a:lstStyle/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ESTRÓGENOS VAGINALES LOCALES</a:t>
          </a:r>
        </a:p>
      </dgm:t>
    </dgm:pt>
    <dgm:pt modelId="{907AB8AC-597C-4026-B2AD-8DD99D90B308}" type="parTrans" cxnId="{8005233D-B266-4E43-8788-4C4D5431C8E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BD6E91-C266-4572-9B15-71DF21639DEE}" type="sibTrans" cxnId="{8005233D-B266-4E43-8788-4C4D5431C8E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ADBB2C-4588-4EC1-BDEB-862C59191708}">
      <dgm:prSet phldrT="[Texto]" custT="1"/>
      <dgm:spPr/>
      <dgm:t>
        <a:bodyPr/>
        <a:lstStyle/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DESMOPRESINA</a:t>
          </a:r>
        </a:p>
      </dgm:t>
    </dgm:pt>
    <dgm:pt modelId="{FD5A4C7E-D4FF-4F65-9F81-0050AD661833}" type="parTrans" cxnId="{88A09F90-C4C1-481B-92B0-6F4A9C655A2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39D8DD-43A9-4F37-9787-445EB18D90A1}" type="sibTrans" cxnId="{88A09F90-C4C1-481B-92B0-6F4A9C655A2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E22CA6-FBD2-488B-89CB-F4FA348ED1D9}">
      <dgm:prSet phldrT="[Texto]" custT="1"/>
      <dgm:spPr/>
      <dgm:t>
        <a:bodyPr/>
        <a:lstStyle/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DULOXETINA</a:t>
          </a:r>
        </a:p>
      </dgm:t>
    </dgm:pt>
    <dgm:pt modelId="{35E5C3A9-37F3-4E96-BF50-D1F0BA5D8D24}" type="parTrans" cxnId="{3BD28FD5-4C5C-4306-AD5F-A2BDAA9A099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1DF213-FD1F-4D1E-93BD-2717F324EBA2}" type="sibTrans" cxnId="{3BD28FD5-4C5C-4306-AD5F-A2BDAA9A099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87A3F6-E303-4990-9943-00168D43FC21}" type="pres">
      <dgm:prSet presAssocID="{070B0849-9CC6-43B1-B88D-268852DC066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71A22E7-6C9D-4CDC-B9ED-AA6CB8650E06}" type="pres">
      <dgm:prSet presAssocID="{084C6E00-C47B-4D4D-A8A4-0E5606BE9683}" presName="root" presStyleCnt="0"/>
      <dgm:spPr/>
    </dgm:pt>
    <dgm:pt modelId="{263008E9-61A9-4FB1-89C0-CA5FEE5EFF28}" type="pres">
      <dgm:prSet presAssocID="{084C6E00-C47B-4D4D-A8A4-0E5606BE9683}" presName="rootComposite" presStyleCnt="0"/>
      <dgm:spPr/>
    </dgm:pt>
    <dgm:pt modelId="{C84C3415-C31A-4F0A-9DB8-F37EE2E7A435}" type="pres">
      <dgm:prSet presAssocID="{084C6E00-C47B-4D4D-A8A4-0E5606BE9683}" presName="rootText" presStyleLbl="node1" presStyleIdx="0" presStyleCnt="3" custScaleX="135290" custScaleY="56764"/>
      <dgm:spPr/>
      <dgm:t>
        <a:bodyPr/>
        <a:lstStyle/>
        <a:p>
          <a:endParaRPr lang="es-ES"/>
        </a:p>
      </dgm:t>
    </dgm:pt>
    <dgm:pt modelId="{DE7C4ABE-D91E-4C77-81E8-0BF2B5446236}" type="pres">
      <dgm:prSet presAssocID="{084C6E00-C47B-4D4D-A8A4-0E5606BE9683}" presName="rootConnector" presStyleLbl="node1" presStyleIdx="0" presStyleCnt="3"/>
      <dgm:spPr/>
      <dgm:t>
        <a:bodyPr/>
        <a:lstStyle/>
        <a:p>
          <a:endParaRPr lang="es-ES"/>
        </a:p>
      </dgm:t>
    </dgm:pt>
    <dgm:pt modelId="{C980498C-C2CE-4889-A939-9AED861DE396}" type="pres">
      <dgm:prSet presAssocID="{084C6E00-C47B-4D4D-A8A4-0E5606BE9683}" presName="childShape" presStyleCnt="0"/>
      <dgm:spPr/>
    </dgm:pt>
    <dgm:pt modelId="{D56BF8A9-198A-4A62-A8DB-234B16A967A9}" type="pres">
      <dgm:prSet presAssocID="{ED7BADE9-DAD0-47B6-A39D-5F48E6869172}" presName="Name13" presStyleLbl="parChTrans1D2" presStyleIdx="0" presStyleCnt="7"/>
      <dgm:spPr/>
      <dgm:t>
        <a:bodyPr/>
        <a:lstStyle/>
        <a:p>
          <a:endParaRPr lang="es-ES"/>
        </a:p>
      </dgm:t>
    </dgm:pt>
    <dgm:pt modelId="{BA146D26-2B46-469E-8772-0A918E0E722C}" type="pres">
      <dgm:prSet presAssocID="{F3719052-4C30-4938-9C55-37698F00917C}" presName="childText" presStyleLbl="bgAcc1" presStyleIdx="0" presStyleCnt="7" custScaleX="133138" custScaleY="1503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B8FE78-6E92-4BBA-B5A0-A9336A25F0FD}" type="pres">
      <dgm:prSet presAssocID="{6955D5B9-F97F-4EBB-81B5-10B65EDCFE9A}" presName="Name13" presStyleLbl="parChTrans1D2" presStyleIdx="1" presStyleCnt="7"/>
      <dgm:spPr/>
      <dgm:t>
        <a:bodyPr/>
        <a:lstStyle/>
        <a:p>
          <a:endParaRPr lang="es-ES"/>
        </a:p>
      </dgm:t>
    </dgm:pt>
    <dgm:pt modelId="{BD14DD1E-B1DD-4C37-AC4F-F71019302594}" type="pres">
      <dgm:prSet presAssocID="{0207C881-4F7B-4B81-84E3-71C543AFB738}" presName="childText" presStyleLbl="bgAcc1" presStyleIdx="1" presStyleCnt="7" custScaleX="1157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109827-2B0B-4560-9925-5E3B7FB1ED0E}" type="pres">
      <dgm:prSet presAssocID="{50ED2BCE-A222-4888-ACD1-D303F67589F0}" presName="Name13" presStyleLbl="parChTrans1D2" presStyleIdx="2" presStyleCnt="7"/>
      <dgm:spPr/>
      <dgm:t>
        <a:bodyPr/>
        <a:lstStyle/>
        <a:p>
          <a:endParaRPr lang="es-ES"/>
        </a:p>
      </dgm:t>
    </dgm:pt>
    <dgm:pt modelId="{2FEB6403-1D6E-434A-A70C-9809B732F8C4}" type="pres">
      <dgm:prSet presAssocID="{202F58AA-FC5B-4B96-A2B5-C9E2A17551A0}" presName="childText" presStyleLbl="bgAcc1" presStyleIdx="2" presStyleCnt="7" custScaleX="1157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1BA26F-8BF1-4CCE-AECF-500A781BBA29}" type="pres">
      <dgm:prSet presAssocID="{A1AE4265-5AB8-49A3-BFB3-C2A0009DBF83}" presName="root" presStyleCnt="0"/>
      <dgm:spPr/>
    </dgm:pt>
    <dgm:pt modelId="{14472785-10B6-433A-B802-3584C7B880D1}" type="pres">
      <dgm:prSet presAssocID="{A1AE4265-5AB8-49A3-BFB3-C2A0009DBF83}" presName="rootComposite" presStyleCnt="0"/>
      <dgm:spPr/>
    </dgm:pt>
    <dgm:pt modelId="{B1D3939C-2FA7-4244-A3A0-DC398FD26E78}" type="pres">
      <dgm:prSet presAssocID="{A1AE4265-5AB8-49A3-BFB3-C2A0009DBF83}" presName="rootText" presStyleLbl="node1" presStyleIdx="1" presStyleCnt="3" custScaleX="135290" custScaleY="56764"/>
      <dgm:spPr/>
      <dgm:t>
        <a:bodyPr/>
        <a:lstStyle/>
        <a:p>
          <a:endParaRPr lang="es-ES"/>
        </a:p>
      </dgm:t>
    </dgm:pt>
    <dgm:pt modelId="{2114246F-3E72-480C-A325-3E477C2DDA4B}" type="pres">
      <dgm:prSet presAssocID="{A1AE4265-5AB8-49A3-BFB3-C2A0009DBF83}" presName="rootConnector" presStyleLbl="node1" presStyleIdx="1" presStyleCnt="3"/>
      <dgm:spPr/>
      <dgm:t>
        <a:bodyPr/>
        <a:lstStyle/>
        <a:p>
          <a:endParaRPr lang="es-ES"/>
        </a:p>
      </dgm:t>
    </dgm:pt>
    <dgm:pt modelId="{3A5B75F4-EFDA-41DD-B469-8F687C10CA21}" type="pres">
      <dgm:prSet presAssocID="{A1AE4265-5AB8-49A3-BFB3-C2A0009DBF83}" presName="childShape" presStyleCnt="0"/>
      <dgm:spPr/>
    </dgm:pt>
    <dgm:pt modelId="{9F9738A2-FB2E-4DAA-A674-7920A68FFBA0}" type="pres">
      <dgm:prSet presAssocID="{6D32BCEA-171A-4054-A369-0E38ECC7BE65}" presName="Name13" presStyleLbl="parChTrans1D2" presStyleIdx="3" presStyleCnt="7"/>
      <dgm:spPr/>
      <dgm:t>
        <a:bodyPr/>
        <a:lstStyle/>
        <a:p>
          <a:endParaRPr lang="es-ES"/>
        </a:p>
      </dgm:t>
    </dgm:pt>
    <dgm:pt modelId="{6706ACB1-8730-4784-B3DB-003F2830A2B7}" type="pres">
      <dgm:prSet presAssocID="{854DEBA4-4140-49F6-8981-F0F473195829}" presName="childText" presStyleLbl="bgAcc1" presStyleIdx="3" presStyleCnt="7" custScaleX="126811" custScaleY="1188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1DA576-183F-4E1F-AC6F-A4044E243AF2}" type="pres">
      <dgm:prSet presAssocID="{24479BB3-0693-4CCC-9208-D607C83BEC16}" presName="root" presStyleCnt="0"/>
      <dgm:spPr/>
    </dgm:pt>
    <dgm:pt modelId="{F9709E6E-3C13-4A4A-9228-FEF51945EC43}" type="pres">
      <dgm:prSet presAssocID="{24479BB3-0693-4CCC-9208-D607C83BEC16}" presName="rootComposite" presStyleCnt="0"/>
      <dgm:spPr/>
    </dgm:pt>
    <dgm:pt modelId="{0AB03A4E-E9EC-43FA-9328-47712D550CB6}" type="pres">
      <dgm:prSet presAssocID="{24479BB3-0693-4CCC-9208-D607C83BEC16}" presName="rootText" presStyleLbl="node1" presStyleIdx="2" presStyleCnt="3" custScaleX="135290" custScaleY="56764"/>
      <dgm:spPr/>
      <dgm:t>
        <a:bodyPr/>
        <a:lstStyle/>
        <a:p>
          <a:endParaRPr lang="es-ES"/>
        </a:p>
      </dgm:t>
    </dgm:pt>
    <dgm:pt modelId="{960E8A90-7963-4FB7-BD3B-3A422EC8A92E}" type="pres">
      <dgm:prSet presAssocID="{24479BB3-0693-4CCC-9208-D607C83BEC16}" presName="rootConnector" presStyleLbl="node1" presStyleIdx="2" presStyleCnt="3"/>
      <dgm:spPr/>
      <dgm:t>
        <a:bodyPr/>
        <a:lstStyle/>
        <a:p>
          <a:endParaRPr lang="es-ES"/>
        </a:p>
      </dgm:t>
    </dgm:pt>
    <dgm:pt modelId="{B5C8AF61-D591-44B7-9069-61C55E04AED0}" type="pres">
      <dgm:prSet presAssocID="{24479BB3-0693-4CCC-9208-D607C83BEC16}" presName="childShape" presStyleCnt="0"/>
      <dgm:spPr/>
    </dgm:pt>
    <dgm:pt modelId="{34FBB139-D4FD-4DA4-BFEB-F33A2788FEA9}" type="pres">
      <dgm:prSet presAssocID="{907AB8AC-597C-4026-B2AD-8DD99D90B308}" presName="Name13" presStyleLbl="parChTrans1D2" presStyleIdx="4" presStyleCnt="7"/>
      <dgm:spPr/>
      <dgm:t>
        <a:bodyPr/>
        <a:lstStyle/>
        <a:p>
          <a:endParaRPr lang="es-ES"/>
        </a:p>
      </dgm:t>
    </dgm:pt>
    <dgm:pt modelId="{F036823F-F4BE-470F-94E2-17F1727EA82C}" type="pres">
      <dgm:prSet presAssocID="{F214103A-4ECC-43AE-87B7-65F770666B0A}" presName="childText" presStyleLbl="bgAcc1" presStyleIdx="4" presStyleCnt="7" custScaleX="1157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ECD32E-0DA1-43FB-B10E-BE637CB027E6}" type="pres">
      <dgm:prSet presAssocID="{FD5A4C7E-D4FF-4F65-9F81-0050AD661833}" presName="Name13" presStyleLbl="parChTrans1D2" presStyleIdx="5" presStyleCnt="7"/>
      <dgm:spPr/>
      <dgm:t>
        <a:bodyPr/>
        <a:lstStyle/>
        <a:p>
          <a:endParaRPr lang="es-ES"/>
        </a:p>
      </dgm:t>
    </dgm:pt>
    <dgm:pt modelId="{D0F4F650-FFDA-489C-9FBB-86EF8780CA82}" type="pres">
      <dgm:prSet presAssocID="{46ADBB2C-4588-4EC1-BDEB-862C59191708}" presName="childText" presStyleLbl="bgAcc1" presStyleIdx="5" presStyleCnt="7" custScaleX="1157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41BD4C-79B5-4574-9842-7735E22E47AD}" type="pres">
      <dgm:prSet presAssocID="{35E5C3A9-37F3-4E96-BF50-D1F0BA5D8D24}" presName="Name13" presStyleLbl="parChTrans1D2" presStyleIdx="6" presStyleCnt="7"/>
      <dgm:spPr/>
      <dgm:t>
        <a:bodyPr/>
        <a:lstStyle/>
        <a:p>
          <a:endParaRPr lang="es-ES"/>
        </a:p>
      </dgm:t>
    </dgm:pt>
    <dgm:pt modelId="{346E8DEC-5EFD-4329-9233-780376869A03}" type="pres">
      <dgm:prSet presAssocID="{2BE22CA6-FBD2-488B-89CB-F4FA348ED1D9}" presName="childText" presStyleLbl="bgAcc1" presStyleIdx="6" presStyleCnt="7" custScaleX="1157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AD7316C-D71B-437E-8F8A-760818A0CC53}" type="presOf" srcId="{0207C881-4F7B-4B81-84E3-71C543AFB738}" destId="{BD14DD1E-B1DD-4C37-AC4F-F71019302594}" srcOrd="0" destOrd="0" presId="urn:microsoft.com/office/officeart/2005/8/layout/hierarchy3"/>
    <dgm:cxn modelId="{D7F425B1-DE4F-466C-BECF-617FD2DB0F11}" type="presOf" srcId="{24479BB3-0693-4CCC-9208-D607C83BEC16}" destId="{960E8A90-7963-4FB7-BD3B-3A422EC8A92E}" srcOrd="1" destOrd="0" presId="urn:microsoft.com/office/officeart/2005/8/layout/hierarchy3"/>
    <dgm:cxn modelId="{8E85F0D8-D564-4BF5-AEB7-0100F514B69F}" type="presOf" srcId="{50ED2BCE-A222-4888-ACD1-D303F67589F0}" destId="{CD109827-2B0B-4560-9925-5E3B7FB1ED0E}" srcOrd="0" destOrd="0" presId="urn:microsoft.com/office/officeart/2005/8/layout/hierarchy3"/>
    <dgm:cxn modelId="{419464FF-11FF-44A8-9302-3E94B7A43ABC}" srcId="{F3719052-4C30-4938-9C55-37698F00917C}" destId="{03A128AB-52E5-4F53-AC1B-98B0E2A70F02}" srcOrd="1" destOrd="0" parTransId="{5BAD882B-7442-4EEC-9D33-2EFDAD3C4D82}" sibTransId="{724A18DE-1C26-48A7-9855-2D68B6BCAC09}"/>
    <dgm:cxn modelId="{C88E5A9D-3662-4F45-AF25-98DC42234FE5}" type="presOf" srcId="{202F58AA-FC5B-4B96-A2B5-C9E2A17551A0}" destId="{2FEB6403-1D6E-434A-A70C-9809B732F8C4}" srcOrd="0" destOrd="0" presId="urn:microsoft.com/office/officeart/2005/8/layout/hierarchy3"/>
    <dgm:cxn modelId="{18D880C8-1F3E-41C9-9BF0-9C55785E13E6}" srcId="{084C6E00-C47B-4D4D-A8A4-0E5606BE9683}" destId="{202F58AA-FC5B-4B96-A2B5-C9E2A17551A0}" srcOrd="2" destOrd="0" parTransId="{50ED2BCE-A222-4888-ACD1-D303F67589F0}" sibTransId="{D4ECFC8E-62B4-4527-B80E-B87D31BE1FC6}"/>
    <dgm:cxn modelId="{88A09F90-C4C1-481B-92B0-6F4A9C655A24}" srcId="{24479BB3-0693-4CCC-9208-D607C83BEC16}" destId="{46ADBB2C-4588-4EC1-BDEB-862C59191708}" srcOrd="1" destOrd="0" parTransId="{FD5A4C7E-D4FF-4F65-9F81-0050AD661833}" sibTransId="{8A39D8DD-43A9-4F37-9787-445EB18D90A1}"/>
    <dgm:cxn modelId="{4EFFBF8C-388A-4275-B9DC-A4C75BA1BE1D}" type="presOf" srcId="{03A128AB-52E5-4F53-AC1B-98B0E2A70F02}" destId="{BA146D26-2B46-469E-8772-0A918E0E722C}" srcOrd="0" destOrd="2" presId="urn:microsoft.com/office/officeart/2005/8/layout/hierarchy3"/>
    <dgm:cxn modelId="{FA350696-63E0-49F3-9956-98FC786450E4}" type="presOf" srcId="{070B0849-9CC6-43B1-B88D-268852DC066E}" destId="{9A87A3F6-E303-4990-9943-00168D43FC21}" srcOrd="0" destOrd="0" presId="urn:microsoft.com/office/officeart/2005/8/layout/hierarchy3"/>
    <dgm:cxn modelId="{1C7F0898-69CB-4CE9-9239-9A5854AD4477}" type="presOf" srcId="{A1AE4265-5AB8-49A3-BFB3-C2A0009DBF83}" destId="{B1D3939C-2FA7-4244-A3A0-DC398FD26E78}" srcOrd="0" destOrd="0" presId="urn:microsoft.com/office/officeart/2005/8/layout/hierarchy3"/>
    <dgm:cxn modelId="{51AD7C11-E2C3-4837-BB19-776E70BF0A2A}" type="presOf" srcId="{FE1D06BC-C8B9-4246-BCAF-BFA64F66E811}" destId="{BD14DD1E-B1DD-4C37-AC4F-F71019302594}" srcOrd="0" destOrd="1" presId="urn:microsoft.com/office/officeart/2005/8/layout/hierarchy3"/>
    <dgm:cxn modelId="{3BD28FD5-4C5C-4306-AD5F-A2BDAA9A0991}" srcId="{24479BB3-0693-4CCC-9208-D607C83BEC16}" destId="{2BE22CA6-FBD2-488B-89CB-F4FA348ED1D9}" srcOrd="2" destOrd="0" parTransId="{35E5C3A9-37F3-4E96-BF50-D1F0BA5D8D24}" sibTransId="{301DF213-FD1F-4D1E-93BD-2717F324EBA2}"/>
    <dgm:cxn modelId="{C6AF64CF-882D-46F6-8590-1380DA0A7F88}" srcId="{A1AE4265-5AB8-49A3-BFB3-C2A0009DBF83}" destId="{854DEBA4-4140-49F6-8981-F0F473195829}" srcOrd="0" destOrd="0" parTransId="{6D32BCEA-171A-4054-A369-0E38ECC7BE65}" sibTransId="{B95DC4A5-53A3-4675-846B-14E4FE2291D2}"/>
    <dgm:cxn modelId="{B97AAF28-593E-40B0-B7CB-9DD49FE3C0A4}" srcId="{0207C881-4F7B-4B81-84E3-71C543AFB738}" destId="{FE1D06BC-C8B9-4246-BCAF-BFA64F66E811}" srcOrd="0" destOrd="0" parTransId="{FC445BCC-4D35-4FA8-BF68-33982E386892}" sibTransId="{E6376346-365B-47FF-93EE-2156F5DFA7BF}"/>
    <dgm:cxn modelId="{29398695-ED4A-453F-B1B6-0263AF802AE0}" type="presOf" srcId="{084C6E00-C47B-4D4D-A8A4-0E5606BE9683}" destId="{C84C3415-C31A-4F0A-9DB8-F37EE2E7A435}" srcOrd="0" destOrd="0" presId="urn:microsoft.com/office/officeart/2005/8/layout/hierarchy3"/>
    <dgm:cxn modelId="{9E6CFA84-164B-48A8-B9FF-30E9084D68BA}" srcId="{070B0849-9CC6-43B1-B88D-268852DC066E}" destId="{24479BB3-0693-4CCC-9208-D607C83BEC16}" srcOrd="2" destOrd="0" parTransId="{D048B199-314A-458E-B59F-3DA524608222}" sibTransId="{C4986DAA-51B8-4851-AA8C-405ADBFE7A47}"/>
    <dgm:cxn modelId="{8005233D-B266-4E43-8788-4C4D5431C8E1}" srcId="{24479BB3-0693-4CCC-9208-D607C83BEC16}" destId="{F214103A-4ECC-43AE-87B7-65F770666B0A}" srcOrd="0" destOrd="0" parTransId="{907AB8AC-597C-4026-B2AD-8DD99D90B308}" sibTransId="{71BD6E91-C266-4572-9B15-71DF21639DEE}"/>
    <dgm:cxn modelId="{F6F6C928-EE52-4DE8-A127-76D7D800DEDE}" srcId="{F3719052-4C30-4938-9C55-37698F00917C}" destId="{335505DE-46F0-4D84-BA90-B7F91D19DB61}" srcOrd="4" destOrd="0" parTransId="{D7C8C2A9-7A7E-4B16-8865-41FB9EE1D83A}" sibTransId="{E8A9D964-955C-4758-B9DE-7EA6AB910DD4}"/>
    <dgm:cxn modelId="{4E7C1D7E-43BA-4662-9CE2-36D6D4539E08}" type="presOf" srcId="{F214103A-4ECC-43AE-87B7-65F770666B0A}" destId="{F036823F-F4BE-470F-94E2-17F1727EA82C}" srcOrd="0" destOrd="0" presId="urn:microsoft.com/office/officeart/2005/8/layout/hierarchy3"/>
    <dgm:cxn modelId="{C9BCDC50-36E5-45DF-AF7A-E3EA72F8E54D}" type="presOf" srcId="{D49FA1DA-CF16-4BB5-8D98-FF6D81FEAE23}" destId="{BA146D26-2B46-469E-8772-0A918E0E722C}" srcOrd="0" destOrd="1" presId="urn:microsoft.com/office/officeart/2005/8/layout/hierarchy3"/>
    <dgm:cxn modelId="{B360AA2C-9D83-4F25-A2E5-C3C2F166A9BB}" srcId="{070B0849-9CC6-43B1-B88D-268852DC066E}" destId="{084C6E00-C47B-4D4D-A8A4-0E5606BE9683}" srcOrd="0" destOrd="0" parTransId="{BADDD812-5147-4A19-BDC3-54976A6D52EE}" sibTransId="{307C45B9-6DF1-4DC5-8592-F94AD4F55279}"/>
    <dgm:cxn modelId="{D5A03028-6481-472B-AAEA-78ECD702F62A}" type="presOf" srcId="{46ADBB2C-4588-4EC1-BDEB-862C59191708}" destId="{D0F4F650-FFDA-489C-9FBB-86EF8780CA82}" srcOrd="0" destOrd="0" presId="urn:microsoft.com/office/officeart/2005/8/layout/hierarchy3"/>
    <dgm:cxn modelId="{8DE96085-7700-47C4-AAE4-5E67BDA24AF4}" srcId="{084C6E00-C47B-4D4D-A8A4-0E5606BE9683}" destId="{0207C881-4F7B-4B81-84E3-71C543AFB738}" srcOrd="1" destOrd="0" parTransId="{6955D5B9-F97F-4EBB-81B5-10B65EDCFE9A}" sibTransId="{5C02A190-C4E6-4FBD-9280-94EC29448253}"/>
    <dgm:cxn modelId="{3338B9F9-14B3-4038-9523-A29C5F6AAF3D}" type="presOf" srcId="{F3719052-4C30-4938-9C55-37698F00917C}" destId="{BA146D26-2B46-469E-8772-0A918E0E722C}" srcOrd="0" destOrd="0" presId="urn:microsoft.com/office/officeart/2005/8/layout/hierarchy3"/>
    <dgm:cxn modelId="{404272E5-33AE-4948-89B5-3830304C1448}" srcId="{F3719052-4C30-4938-9C55-37698F00917C}" destId="{D49FA1DA-CF16-4BB5-8D98-FF6D81FEAE23}" srcOrd="0" destOrd="0" parTransId="{60F1C0ED-852C-46B1-B012-A4AA9B458334}" sibTransId="{7CBF3E1D-0B6C-4267-A30A-868EAE38A217}"/>
    <dgm:cxn modelId="{2624D982-1005-4468-B8DF-335DDA720777}" type="presOf" srcId="{35E5C3A9-37F3-4E96-BF50-D1F0BA5D8D24}" destId="{7641BD4C-79B5-4574-9842-7735E22E47AD}" srcOrd="0" destOrd="0" presId="urn:microsoft.com/office/officeart/2005/8/layout/hierarchy3"/>
    <dgm:cxn modelId="{943EF759-7C48-4598-8CEA-2CB3221E783F}" type="presOf" srcId="{084C6E00-C47B-4D4D-A8A4-0E5606BE9683}" destId="{DE7C4ABE-D91E-4C77-81E8-0BF2B5446236}" srcOrd="1" destOrd="0" presId="urn:microsoft.com/office/officeart/2005/8/layout/hierarchy3"/>
    <dgm:cxn modelId="{420C29D1-AC2B-4CE4-AB39-170DF5B290F9}" type="presOf" srcId="{ED7BADE9-DAD0-47B6-A39D-5F48E6869172}" destId="{D56BF8A9-198A-4A62-A8DB-234B16A967A9}" srcOrd="0" destOrd="0" presId="urn:microsoft.com/office/officeart/2005/8/layout/hierarchy3"/>
    <dgm:cxn modelId="{D725B420-A16B-4A4A-A68A-3C6804E7398D}" type="presOf" srcId="{854DEBA4-4140-49F6-8981-F0F473195829}" destId="{6706ACB1-8730-4784-B3DB-003F2830A2B7}" srcOrd="0" destOrd="0" presId="urn:microsoft.com/office/officeart/2005/8/layout/hierarchy3"/>
    <dgm:cxn modelId="{F31BC0FD-D094-4E20-A090-40BBB8BF1F08}" srcId="{854DEBA4-4140-49F6-8981-F0F473195829}" destId="{0E89B85A-ED90-4C22-BD49-D0CBD806F481}" srcOrd="0" destOrd="0" parTransId="{8AEE5333-346A-43E3-AC61-CF13D18F885E}" sibTransId="{899A7F0B-8A54-41B9-B36E-1AAD2C5A0C77}"/>
    <dgm:cxn modelId="{CBAF4885-872E-434E-8679-055FBF3B5727}" type="presOf" srcId="{6D32BCEA-171A-4054-A369-0E38ECC7BE65}" destId="{9F9738A2-FB2E-4DAA-A674-7920A68FFBA0}" srcOrd="0" destOrd="0" presId="urn:microsoft.com/office/officeart/2005/8/layout/hierarchy3"/>
    <dgm:cxn modelId="{A7308CB7-5777-440A-A677-E3268854715E}" type="presOf" srcId="{88FDABF1-45EE-47B8-9D12-909817496BAD}" destId="{BA146D26-2B46-469E-8772-0A918E0E722C}" srcOrd="0" destOrd="3" presId="urn:microsoft.com/office/officeart/2005/8/layout/hierarchy3"/>
    <dgm:cxn modelId="{8C206AE0-1C43-4E19-8A26-3334E5006301}" type="presOf" srcId="{A1AE4265-5AB8-49A3-BFB3-C2A0009DBF83}" destId="{2114246F-3E72-480C-A325-3E477C2DDA4B}" srcOrd="1" destOrd="0" presId="urn:microsoft.com/office/officeart/2005/8/layout/hierarchy3"/>
    <dgm:cxn modelId="{9CDB1B0E-35A7-4F3D-8182-8608BE98CEA1}" srcId="{084C6E00-C47B-4D4D-A8A4-0E5606BE9683}" destId="{F3719052-4C30-4938-9C55-37698F00917C}" srcOrd="0" destOrd="0" parTransId="{ED7BADE9-DAD0-47B6-A39D-5F48E6869172}" sibTransId="{8B81F5BE-7BE0-4025-B926-40C34C5DC8AD}"/>
    <dgm:cxn modelId="{860EB28C-35A1-4E27-9AEA-0366B99BE54B}" srcId="{070B0849-9CC6-43B1-B88D-268852DC066E}" destId="{A1AE4265-5AB8-49A3-BFB3-C2A0009DBF83}" srcOrd="1" destOrd="0" parTransId="{6443676C-CA5C-476D-941C-28C449CBC217}" sibTransId="{48AB1264-54FE-4919-B03B-32042C266FDD}"/>
    <dgm:cxn modelId="{527E1EBB-3FBB-4C74-A728-566F6D2B2971}" type="presOf" srcId="{4A7D4081-F812-4E1A-8E15-88CFB39DEF87}" destId="{BA146D26-2B46-469E-8772-0A918E0E722C}" srcOrd="0" destOrd="4" presId="urn:microsoft.com/office/officeart/2005/8/layout/hierarchy3"/>
    <dgm:cxn modelId="{95F90F40-DB51-49E2-BBB9-A6B3D532AA49}" type="presOf" srcId="{6955D5B9-F97F-4EBB-81B5-10B65EDCFE9A}" destId="{E5B8FE78-6E92-4BBA-B5A0-A9336A25F0FD}" srcOrd="0" destOrd="0" presId="urn:microsoft.com/office/officeart/2005/8/layout/hierarchy3"/>
    <dgm:cxn modelId="{444BF1B4-CD49-41DD-8E16-84E8D0246F9B}" type="presOf" srcId="{24479BB3-0693-4CCC-9208-D607C83BEC16}" destId="{0AB03A4E-E9EC-43FA-9328-47712D550CB6}" srcOrd="0" destOrd="0" presId="urn:microsoft.com/office/officeart/2005/8/layout/hierarchy3"/>
    <dgm:cxn modelId="{A5E4C999-4742-44F5-BE2C-4E4F570DD8CE}" type="presOf" srcId="{335505DE-46F0-4D84-BA90-B7F91D19DB61}" destId="{BA146D26-2B46-469E-8772-0A918E0E722C}" srcOrd="0" destOrd="5" presId="urn:microsoft.com/office/officeart/2005/8/layout/hierarchy3"/>
    <dgm:cxn modelId="{7CC22CDF-A9B6-4D6E-A25F-D76501943649}" type="presOf" srcId="{2BE22CA6-FBD2-488B-89CB-F4FA348ED1D9}" destId="{346E8DEC-5EFD-4329-9233-780376869A03}" srcOrd="0" destOrd="0" presId="urn:microsoft.com/office/officeart/2005/8/layout/hierarchy3"/>
    <dgm:cxn modelId="{08969066-52A4-470B-A959-34034FC35334}" srcId="{F3719052-4C30-4938-9C55-37698F00917C}" destId="{4A7D4081-F812-4E1A-8E15-88CFB39DEF87}" srcOrd="3" destOrd="0" parTransId="{277A9D82-6376-43F7-A30A-0B1BD613A9BE}" sibTransId="{AABB46B2-24FE-4C27-AFB9-F7370FA4C471}"/>
    <dgm:cxn modelId="{FE19189A-6145-4E02-BE60-1443ED83160B}" type="presOf" srcId="{907AB8AC-597C-4026-B2AD-8DD99D90B308}" destId="{34FBB139-D4FD-4DA4-BFEB-F33A2788FEA9}" srcOrd="0" destOrd="0" presId="urn:microsoft.com/office/officeart/2005/8/layout/hierarchy3"/>
    <dgm:cxn modelId="{5F07D66C-7B8B-4263-A5C2-27944880E23C}" srcId="{F3719052-4C30-4938-9C55-37698F00917C}" destId="{88FDABF1-45EE-47B8-9D12-909817496BAD}" srcOrd="2" destOrd="0" parTransId="{55315C80-1065-4364-ADEE-FFAF318EFAAB}" sibTransId="{6D91DB6D-7A50-496B-B039-7E5C016BD63D}"/>
    <dgm:cxn modelId="{D78B0097-D037-4B62-8E44-2B01B6B4BC0F}" type="presOf" srcId="{0E89B85A-ED90-4C22-BD49-D0CBD806F481}" destId="{6706ACB1-8730-4784-B3DB-003F2830A2B7}" srcOrd="0" destOrd="1" presId="urn:microsoft.com/office/officeart/2005/8/layout/hierarchy3"/>
    <dgm:cxn modelId="{F2E3BCBA-5635-4865-996E-EC9F78F3BD66}" type="presOf" srcId="{FD5A4C7E-D4FF-4F65-9F81-0050AD661833}" destId="{48ECD32E-0DA1-43FB-B10E-BE637CB027E6}" srcOrd="0" destOrd="0" presId="urn:microsoft.com/office/officeart/2005/8/layout/hierarchy3"/>
    <dgm:cxn modelId="{BBFB3C6F-07C2-489D-BFB5-1FEEF247B5AA}" type="presParOf" srcId="{9A87A3F6-E303-4990-9943-00168D43FC21}" destId="{971A22E7-6C9D-4CDC-B9ED-AA6CB8650E06}" srcOrd="0" destOrd="0" presId="urn:microsoft.com/office/officeart/2005/8/layout/hierarchy3"/>
    <dgm:cxn modelId="{3A18288F-7F7D-4DA8-9DE5-ACD569A8F990}" type="presParOf" srcId="{971A22E7-6C9D-4CDC-B9ED-AA6CB8650E06}" destId="{263008E9-61A9-4FB1-89C0-CA5FEE5EFF28}" srcOrd="0" destOrd="0" presId="urn:microsoft.com/office/officeart/2005/8/layout/hierarchy3"/>
    <dgm:cxn modelId="{0357ED2E-02E5-4870-83F3-404FED242875}" type="presParOf" srcId="{263008E9-61A9-4FB1-89C0-CA5FEE5EFF28}" destId="{C84C3415-C31A-4F0A-9DB8-F37EE2E7A435}" srcOrd="0" destOrd="0" presId="urn:microsoft.com/office/officeart/2005/8/layout/hierarchy3"/>
    <dgm:cxn modelId="{C3785137-F897-4230-9358-36EAD6BB219C}" type="presParOf" srcId="{263008E9-61A9-4FB1-89C0-CA5FEE5EFF28}" destId="{DE7C4ABE-D91E-4C77-81E8-0BF2B5446236}" srcOrd="1" destOrd="0" presId="urn:microsoft.com/office/officeart/2005/8/layout/hierarchy3"/>
    <dgm:cxn modelId="{A8959950-33DA-46B0-A1DC-6DDB48A7B614}" type="presParOf" srcId="{971A22E7-6C9D-4CDC-B9ED-AA6CB8650E06}" destId="{C980498C-C2CE-4889-A939-9AED861DE396}" srcOrd="1" destOrd="0" presId="urn:microsoft.com/office/officeart/2005/8/layout/hierarchy3"/>
    <dgm:cxn modelId="{6B7AD492-6E81-4039-B07C-9AC06572F333}" type="presParOf" srcId="{C980498C-C2CE-4889-A939-9AED861DE396}" destId="{D56BF8A9-198A-4A62-A8DB-234B16A967A9}" srcOrd="0" destOrd="0" presId="urn:microsoft.com/office/officeart/2005/8/layout/hierarchy3"/>
    <dgm:cxn modelId="{C462ACD7-E906-419A-A77D-0CE2D9589FAC}" type="presParOf" srcId="{C980498C-C2CE-4889-A939-9AED861DE396}" destId="{BA146D26-2B46-469E-8772-0A918E0E722C}" srcOrd="1" destOrd="0" presId="urn:microsoft.com/office/officeart/2005/8/layout/hierarchy3"/>
    <dgm:cxn modelId="{26867B84-874E-4082-9AF7-E2C150674606}" type="presParOf" srcId="{C980498C-C2CE-4889-A939-9AED861DE396}" destId="{E5B8FE78-6E92-4BBA-B5A0-A9336A25F0FD}" srcOrd="2" destOrd="0" presId="urn:microsoft.com/office/officeart/2005/8/layout/hierarchy3"/>
    <dgm:cxn modelId="{666711B9-D49E-4997-A976-06F6AC028AFE}" type="presParOf" srcId="{C980498C-C2CE-4889-A939-9AED861DE396}" destId="{BD14DD1E-B1DD-4C37-AC4F-F71019302594}" srcOrd="3" destOrd="0" presId="urn:microsoft.com/office/officeart/2005/8/layout/hierarchy3"/>
    <dgm:cxn modelId="{E20F8A36-48FF-470B-A300-3CFF76E4C4BC}" type="presParOf" srcId="{C980498C-C2CE-4889-A939-9AED861DE396}" destId="{CD109827-2B0B-4560-9925-5E3B7FB1ED0E}" srcOrd="4" destOrd="0" presId="urn:microsoft.com/office/officeart/2005/8/layout/hierarchy3"/>
    <dgm:cxn modelId="{06D13F53-1975-4FC7-AEC7-849922A38195}" type="presParOf" srcId="{C980498C-C2CE-4889-A939-9AED861DE396}" destId="{2FEB6403-1D6E-434A-A70C-9809B732F8C4}" srcOrd="5" destOrd="0" presId="urn:microsoft.com/office/officeart/2005/8/layout/hierarchy3"/>
    <dgm:cxn modelId="{A1D1A697-F2BA-4C71-84F8-723058689529}" type="presParOf" srcId="{9A87A3F6-E303-4990-9943-00168D43FC21}" destId="{2E1BA26F-8BF1-4CCE-AECF-500A781BBA29}" srcOrd="1" destOrd="0" presId="urn:microsoft.com/office/officeart/2005/8/layout/hierarchy3"/>
    <dgm:cxn modelId="{0DD2AD11-7BF4-4C7C-BBA2-76499A09ECBD}" type="presParOf" srcId="{2E1BA26F-8BF1-4CCE-AECF-500A781BBA29}" destId="{14472785-10B6-433A-B802-3584C7B880D1}" srcOrd="0" destOrd="0" presId="urn:microsoft.com/office/officeart/2005/8/layout/hierarchy3"/>
    <dgm:cxn modelId="{313A8A6C-FC99-4788-B6B3-E8FC2BA3C4AB}" type="presParOf" srcId="{14472785-10B6-433A-B802-3584C7B880D1}" destId="{B1D3939C-2FA7-4244-A3A0-DC398FD26E78}" srcOrd="0" destOrd="0" presId="urn:microsoft.com/office/officeart/2005/8/layout/hierarchy3"/>
    <dgm:cxn modelId="{67421889-AEEC-4640-B37F-4A7CF616494C}" type="presParOf" srcId="{14472785-10B6-433A-B802-3584C7B880D1}" destId="{2114246F-3E72-480C-A325-3E477C2DDA4B}" srcOrd="1" destOrd="0" presId="urn:microsoft.com/office/officeart/2005/8/layout/hierarchy3"/>
    <dgm:cxn modelId="{95A5F4C2-98BC-4B2A-BA14-32103EF28B79}" type="presParOf" srcId="{2E1BA26F-8BF1-4CCE-AECF-500A781BBA29}" destId="{3A5B75F4-EFDA-41DD-B469-8F687C10CA21}" srcOrd="1" destOrd="0" presId="urn:microsoft.com/office/officeart/2005/8/layout/hierarchy3"/>
    <dgm:cxn modelId="{3227D629-F2B9-4418-9BFD-F2B33D0D229C}" type="presParOf" srcId="{3A5B75F4-EFDA-41DD-B469-8F687C10CA21}" destId="{9F9738A2-FB2E-4DAA-A674-7920A68FFBA0}" srcOrd="0" destOrd="0" presId="urn:microsoft.com/office/officeart/2005/8/layout/hierarchy3"/>
    <dgm:cxn modelId="{5D87DCBB-FE94-4D4F-8A3E-CA4A6E079617}" type="presParOf" srcId="{3A5B75F4-EFDA-41DD-B469-8F687C10CA21}" destId="{6706ACB1-8730-4784-B3DB-003F2830A2B7}" srcOrd="1" destOrd="0" presId="urn:microsoft.com/office/officeart/2005/8/layout/hierarchy3"/>
    <dgm:cxn modelId="{5869C15D-AD51-4336-A1AA-CF0D72F670B9}" type="presParOf" srcId="{9A87A3F6-E303-4990-9943-00168D43FC21}" destId="{0E1DA576-183F-4E1F-AC6F-A4044E243AF2}" srcOrd="2" destOrd="0" presId="urn:microsoft.com/office/officeart/2005/8/layout/hierarchy3"/>
    <dgm:cxn modelId="{DD6CC62F-ADA5-4EE7-96EC-5F3887C4F24B}" type="presParOf" srcId="{0E1DA576-183F-4E1F-AC6F-A4044E243AF2}" destId="{F9709E6E-3C13-4A4A-9228-FEF51945EC43}" srcOrd="0" destOrd="0" presId="urn:microsoft.com/office/officeart/2005/8/layout/hierarchy3"/>
    <dgm:cxn modelId="{E81744E6-2957-4BC6-A3A0-D542CAE00E41}" type="presParOf" srcId="{F9709E6E-3C13-4A4A-9228-FEF51945EC43}" destId="{0AB03A4E-E9EC-43FA-9328-47712D550CB6}" srcOrd="0" destOrd="0" presId="urn:microsoft.com/office/officeart/2005/8/layout/hierarchy3"/>
    <dgm:cxn modelId="{672C95D1-3920-4B5D-B671-9FE1CA24EB25}" type="presParOf" srcId="{F9709E6E-3C13-4A4A-9228-FEF51945EC43}" destId="{960E8A90-7963-4FB7-BD3B-3A422EC8A92E}" srcOrd="1" destOrd="0" presId="urn:microsoft.com/office/officeart/2005/8/layout/hierarchy3"/>
    <dgm:cxn modelId="{DC9AC7CC-4560-4B30-BD9D-11CE5FE75ABB}" type="presParOf" srcId="{0E1DA576-183F-4E1F-AC6F-A4044E243AF2}" destId="{B5C8AF61-D591-44B7-9069-61C55E04AED0}" srcOrd="1" destOrd="0" presId="urn:microsoft.com/office/officeart/2005/8/layout/hierarchy3"/>
    <dgm:cxn modelId="{0D81310D-0381-4BE7-86E0-07AF66F2BE44}" type="presParOf" srcId="{B5C8AF61-D591-44B7-9069-61C55E04AED0}" destId="{34FBB139-D4FD-4DA4-BFEB-F33A2788FEA9}" srcOrd="0" destOrd="0" presId="urn:microsoft.com/office/officeart/2005/8/layout/hierarchy3"/>
    <dgm:cxn modelId="{CCB6D898-3D11-40CE-AC5E-829ACB8AEEC2}" type="presParOf" srcId="{B5C8AF61-D591-44B7-9069-61C55E04AED0}" destId="{F036823F-F4BE-470F-94E2-17F1727EA82C}" srcOrd="1" destOrd="0" presId="urn:microsoft.com/office/officeart/2005/8/layout/hierarchy3"/>
    <dgm:cxn modelId="{7F57EC8B-42B0-4A18-AA87-F5AA2F993339}" type="presParOf" srcId="{B5C8AF61-D591-44B7-9069-61C55E04AED0}" destId="{48ECD32E-0DA1-43FB-B10E-BE637CB027E6}" srcOrd="2" destOrd="0" presId="urn:microsoft.com/office/officeart/2005/8/layout/hierarchy3"/>
    <dgm:cxn modelId="{68EE3C5A-CE90-4486-BD3B-0F2EC4628847}" type="presParOf" srcId="{B5C8AF61-D591-44B7-9069-61C55E04AED0}" destId="{D0F4F650-FFDA-489C-9FBB-86EF8780CA82}" srcOrd="3" destOrd="0" presId="urn:microsoft.com/office/officeart/2005/8/layout/hierarchy3"/>
    <dgm:cxn modelId="{FC124351-0A40-40A3-B49F-8A7DF0D05E2F}" type="presParOf" srcId="{B5C8AF61-D591-44B7-9069-61C55E04AED0}" destId="{7641BD4C-79B5-4574-9842-7735E22E47AD}" srcOrd="4" destOrd="0" presId="urn:microsoft.com/office/officeart/2005/8/layout/hierarchy3"/>
    <dgm:cxn modelId="{872A9B1F-6D51-421A-8055-9ABF11418074}" type="presParOf" srcId="{B5C8AF61-D591-44B7-9069-61C55E04AED0}" destId="{346E8DEC-5EFD-4329-9233-780376869A03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0FD9D1B-0E43-4A2D-A160-EED8EDF28624}" type="doc">
      <dgm:prSet loTypeId="urn:microsoft.com/office/officeart/2005/8/layout/lProcess2" loCatId="list" qsTypeId="urn:microsoft.com/office/officeart/2005/8/quickstyle/simple5" qsCatId="simple" csTypeId="urn:microsoft.com/office/officeart/2005/8/colors/colorful1#8" csCatId="colorful" phldr="1"/>
      <dgm:spPr/>
      <dgm:t>
        <a:bodyPr/>
        <a:lstStyle/>
        <a:p>
          <a:endParaRPr lang="es-ES"/>
        </a:p>
      </dgm:t>
    </dgm:pt>
    <dgm:pt modelId="{51A5E9D9-67DF-4FD5-AF27-42DABD584442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IU</a:t>
          </a:r>
        </a:p>
      </dgm:t>
    </dgm:pt>
    <dgm:pt modelId="{3F164972-E40C-4BE6-BB78-61B548F9C04A}" type="parTrans" cxnId="{97AB193E-0263-47D4-9003-798565C3254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18BC63-762F-43C4-ABB1-084C41B7208B}" type="sibTrans" cxnId="{97AB193E-0263-47D4-9003-798565C3254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638F44-24DF-4540-AE91-6A383D90F813}">
      <dgm:prSet phldrT="[Texto]" custT="1"/>
      <dgm:spPr/>
      <dgm:t>
        <a:bodyPr/>
        <a:lstStyle/>
        <a:p>
          <a:r>
            <a:rPr lang="es-ES" sz="2200" dirty="0">
              <a:latin typeface="Calibri" panose="020F0502020204030204" pitchFamily="34" charset="0"/>
              <a:cs typeface="Calibri" panose="020F0502020204030204" pitchFamily="34" charset="0"/>
            </a:rPr>
            <a:t>Cabestrillo </a:t>
          </a:r>
          <a:r>
            <a:rPr lang="es-ES" sz="2200" dirty="0" err="1">
              <a:latin typeface="Calibri" panose="020F0502020204030204" pitchFamily="34" charset="0"/>
              <a:cs typeface="Calibri" panose="020F0502020204030204" pitchFamily="34" charset="0"/>
            </a:rPr>
            <a:t>suburetral</a:t>
          </a:r>
          <a:r>
            <a:rPr lang="es-ES" sz="2200" dirty="0">
              <a:latin typeface="Calibri" panose="020F0502020204030204" pitchFamily="34" charset="0"/>
              <a:cs typeface="Calibri" panose="020F0502020204030204" pitchFamily="34" charset="0"/>
            </a:rPr>
            <a:t> sin tensión</a:t>
          </a:r>
        </a:p>
      </dgm:t>
    </dgm:pt>
    <dgm:pt modelId="{FD545997-A64E-46D4-85DF-41E88E4CEB69}" type="parTrans" cxnId="{A835B56E-7D10-4F33-93F6-34A910E87A0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4EDEF5-7CBE-412F-9D14-F893508B3064}" type="sibTrans" cxnId="{A835B56E-7D10-4F33-93F6-34A910E87A0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60C6FF-93E1-44FC-B198-6CF24A7D6FE1}">
      <dgm:prSet phldrT="[Texto]" custT="1"/>
      <dgm:spPr/>
      <dgm:t>
        <a:bodyPr/>
        <a:lstStyle/>
        <a:p>
          <a:r>
            <a:rPr lang="es-ES" sz="2200" dirty="0">
              <a:latin typeface="Calibri" panose="020F0502020204030204" pitchFamily="34" charset="0"/>
              <a:cs typeface="Calibri" panose="020F0502020204030204" pitchFamily="34" charset="0"/>
            </a:rPr>
            <a:t>Cabestrillo </a:t>
          </a:r>
          <a:r>
            <a:rPr lang="es-ES" sz="2200" dirty="0" err="1">
              <a:latin typeface="Calibri" panose="020F0502020204030204" pitchFamily="34" charset="0"/>
              <a:cs typeface="Calibri" panose="020F0502020204030204" pitchFamily="34" charset="0"/>
            </a:rPr>
            <a:t>transobturador</a:t>
          </a:r>
          <a:endParaRPr lang="es-E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F1D75A-2A7E-41D2-A500-816B3B931E71}" type="parTrans" cxnId="{3064C69B-9DED-4FCC-A252-2DB70D97020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56829C-838A-402C-970E-F4D387CEF05E}" type="sibTrans" cxnId="{3064C69B-9DED-4FCC-A252-2DB70D97020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F8B2E1-A24B-43C1-BA6D-80CFA44DBDFD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PROLAPSO</a:t>
          </a:r>
        </a:p>
      </dgm:t>
    </dgm:pt>
    <dgm:pt modelId="{FC50454F-A2ED-4C65-8C5A-326964FFFE6F}" type="parTrans" cxnId="{E0ADE26C-E9F8-49E6-A5C5-50171F00C97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C72C4B-5E06-41EA-92C5-31F17B02C988}" type="sibTrans" cxnId="{E0ADE26C-E9F8-49E6-A5C5-50171F00C97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C849C4-EC50-4C24-9A56-D936D08DA32A}">
      <dgm:prSet phldrT="[Texto]"/>
      <dgm:spPr/>
      <dgm:t>
        <a:bodyPr/>
        <a:lstStyle/>
        <a:p>
          <a:r>
            <a:rPr lang="es-ES" dirty="0" err="1">
              <a:latin typeface="Calibri" panose="020F0502020204030204" pitchFamily="34" charset="0"/>
              <a:cs typeface="Calibri" panose="020F0502020204030204" pitchFamily="34" charset="0"/>
            </a:rPr>
            <a:t>Técina</a:t>
          </a:r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s-ES" dirty="0" err="1">
              <a:latin typeface="Calibri" panose="020F0502020204030204" pitchFamily="34" charset="0"/>
              <a:cs typeface="Calibri" panose="020F0502020204030204" pitchFamily="34" charset="0"/>
            </a:rPr>
            <a:t>Burch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7E9019-F0CF-48A4-A011-88036AD4D5EB}" type="parTrans" cxnId="{721FBF4D-8AE6-480B-B8D0-B1AD0455C91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C28FA0-E04B-4FFC-A545-AD004B16CBA1}" type="sibTrans" cxnId="{721FBF4D-8AE6-480B-B8D0-B1AD0455C91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22EC77-8032-4C9A-B3C1-17C736DF023A}">
      <dgm:prSet phldrT="[Texto]" custT="1"/>
      <dgm:spPr/>
      <dgm:t>
        <a:bodyPr/>
        <a:lstStyle/>
        <a:p>
          <a:r>
            <a:rPr lang="es-ES" sz="2200" dirty="0" err="1">
              <a:latin typeface="Calibri" panose="020F0502020204030204" pitchFamily="34" charset="0"/>
              <a:cs typeface="Calibri" panose="020F0502020204030204" pitchFamily="34" charset="0"/>
            </a:rPr>
            <a:t>Minicinta</a:t>
          </a:r>
          <a:r>
            <a:rPr lang="es-E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2200" dirty="0" err="1">
              <a:latin typeface="Calibri" panose="020F0502020204030204" pitchFamily="34" charset="0"/>
              <a:cs typeface="Calibri" panose="020F0502020204030204" pitchFamily="34" charset="0"/>
            </a:rPr>
            <a:t>subureteral</a:t>
          </a:r>
          <a:endParaRPr lang="es-E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5EFED2-8F89-4813-B051-011D13035885}" type="parTrans" cxnId="{08CD205A-C55B-45E9-8121-8DAE7E0392A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ABA457-4F1A-4A7E-83B5-E1EFE9441071}" type="sibTrans" cxnId="{08CD205A-C55B-45E9-8121-8DAE7E0392A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61AB6E-94DB-4E55-A9B0-A5148D90BCE1}">
      <dgm:prSet phldrT="[Texto]" custT="1"/>
      <dgm:spPr/>
      <dgm:t>
        <a:bodyPr/>
        <a:lstStyle/>
        <a:p>
          <a:r>
            <a:rPr lang="es-ES" sz="2200" dirty="0">
              <a:latin typeface="Calibri" panose="020F0502020204030204" pitchFamily="34" charset="0"/>
              <a:cs typeface="Calibri" panose="020F0502020204030204" pitchFamily="34" charset="0"/>
            </a:rPr>
            <a:t>Cabestrillo </a:t>
          </a:r>
          <a:r>
            <a:rPr lang="es-ES" sz="2200" dirty="0" err="1">
              <a:latin typeface="Calibri" panose="020F0502020204030204" pitchFamily="34" charset="0"/>
              <a:cs typeface="Calibri" panose="020F0502020204030204" pitchFamily="34" charset="0"/>
            </a:rPr>
            <a:t>suberutral</a:t>
          </a:r>
          <a:r>
            <a:rPr lang="es-ES" sz="2200" dirty="0">
              <a:latin typeface="Calibri" panose="020F0502020204030204" pitchFamily="34" charset="0"/>
              <a:cs typeface="Calibri" panose="020F0502020204030204" pitchFamily="34" charset="0"/>
            </a:rPr>
            <a:t> sin tensión ajustable</a:t>
          </a:r>
        </a:p>
      </dgm:t>
    </dgm:pt>
    <dgm:pt modelId="{BA674A87-C286-4872-9660-2668EFFBD827}" type="parTrans" cxnId="{4F2E9D61-1500-4648-9339-688D6CF75D1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CD3E80-8F75-4DBB-BD0E-02BE325B4DB0}" type="sibTrans" cxnId="{4F2E9D61-1500-4648-9339-688D6CF75D1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C3D5C3-92FE-42CE-97FE-093C3DBA573B}">
      <dgm:prSet phldrT="[Texto]" custT="1"/>
      <dgm:spPr/>
      <dgm:t>
        <a:bodyPr/>
        <a:lstStyle/>
        <a:p>
          <a:r>
            <a:rPr lang="es-ES" sz="2200" dirty="0">
              <a:latin typeface="Calibri" panose="020F0502020204030204" pitchFamily="34" charset="0"/>
              <a:cs typeface="Calibri" panose="020F0502020204030204" pitchFamily="34" charset="0"/>
            </a:rPr>
            <a:t>Inyección </a:t>
          </a:r>
          <a:r>
            <a:rPr lang="es-ES" sz="2200" dirty="0" err="1">
              <a:latin typeface="Calibri" panose="020F0502020204030204" pitchFamily="34" charset="0"/>
              <a:cs typeface="Calibri" panose="020F0502020204030204" pitchFamily="34" charset="0"/>
            </a:rPr>
            <a:t>periuretral</a:t>
          </a:r>
          <a:endParaRPr lang="es-E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F8F6DE-38B8-4CB6-B656-5ED7863A640B}" type="parTrans" cxnId="{BEFDA28A-AA76-455A-8FE4-3C05C064783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AC1F39-9372-487E-AFFE-8C298D449BB3}" type="sibTrans" cxnId="{BEFDA28A-AA76-455A-8FE4-3C05C064783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CCF0F8-75A6-457C-B09F-BE8A25AD2B34}">
      <dgm:prSet phldrT="[Texto]" custT="1"/>
      <dgm:spPr/>
      <dgm:t>
        <a:bodyPr/>
        <a:lstStyle/>
        <a:p>
          <a:r>
            <a:rPr lang="es-ES" sz="2200" dirty="0">
              <a:latin typeface="Calibri" panose="020F0502020204030204" pitchFamily="34" charset="0"/>
              <a:cs typeface="Calibri" panose="020F0502020204030204" pitchFamily="34" charset="0"/>
            </a:rPr>
            <a:t>Balón </a:t>
          </a:r>
          <a:r>
            <a:rPr lang="es-ES" sz="2200" dirty="0" err="1">
              <a:latin typeface="Calibri" panose="020F0502020204030204" pitchFamily="34" charset="0"/>
              <a:cs typeface="Calibri" panose="020F0502020204030204" pitchFamily="34" charset="0"/>
            </a:rPr>
            <a:t>periuretral</a:t>
          </a:r>
          <a:r>
            <a:rPr lang="es-ES" sz="2200" dirty="0">
              <a:latin typeface="Calibri" panose="020F0502020204030204" pitchFamily="34" charset="0"/>
              <a:cs typeface="Calibri" panose="020F0502020204030204" pitchFamily="34" charset="0"/>
            </a:rPr>
            <a:t> ajustable</a:t>
          </a:r>
        </a:p>
      </dgm:t>
    </dgm:pt>
    <dgm:pt modelId="{95207EA1-9291-4D6F-991A-F70DAB5DC265}" type="parTrans" cxnId="{6FDBE82D-A2C3-4620-A1D0-E821C0CD3A4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385D26-DFF5-4D3C-8210-D4B419F23621}" type="sibTrans" cxnId="{6FDBE82D-A2C3-4620-A1D0-E821C0CD3A4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B37A3C-D11C-4D47-858B-E7E4D3C62C52}">
      <dgm:prSet phldrT="[Texto]" custT="1"/>
      <dgm:spPr/>
      <dgm:t>
        <a:bodyPr/>
        <a:lstStyle/>
        <a:p>
          <a:r>
            <a:rPr lang="es-ES" sz="2200" dirty="0">
              <a:latin typeface="Calibri" panose="020F0502020204030204" pitchFamily="34" charset="0"/>
              <a:cs typeface="Calibri" panose="020F0502020204030204" pitchFamily="34" charset="0"/>
            </a:rPr>
            <a:t>Esfínter artificial</a:t>
          </a:r>
        </a:p>
      </dgm:t>
    </dgm:pt>
    <dgm:pt modelId="{9A1A7348-8FA1-4642-B65D-056B1E29A9FD}" type="parTrans" cxnId="{97A7BD45-2D80-4FD2-BEAF-5C9A8CA4DF1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789884-7366-4BD3-A805-FB0352BD7E5D}" type="sibTrans" cxnId="{97A7BD45-2D80-4FD2-BEAF-5C9A8CA4DF1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04AB33-39F7-41D2-8D0F-861EE8233F01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Histerectomía vaginal</a:t>
          </a:r>
        </a:p>
      </dgm:t>
    </dgm:pt>
    <dgm:pt modelId="{A36C79E7-AE17-4EE4-BB40-5B47AD26CEB6}" type="parTrans" cxnId="{2D2880BA-F908-4198-9625-799282CB6FF0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6C6B73-B20B-4BED-AC56-18240A689AEC}" type="sibTrans" cxnId="{2D2880BA-F908-4198-9625-799282CB6FF0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D698F1-3FBF-42ED-80AF-6E0209328A7B}">
      <dgm:prSet phldrT="[Texto]"/>
      <dgm:spPr/>
      <dgm:t>
        <a:bodyPr/>
        <a:lstStyle/>
        <a:p>
          <a:r>
            <a:rPr lang="es-ES" dirty="0" err="1">
              <a:latin typeface="Calibri" panose="020F0502020204030204" pitchFamily="34" charset="0"/>
              <a:cs typeface="Calibri" panose="020F0502020204030204" pitchFamily="34" charset="0"/>
            </a:rPr>
            <a:t>Colposacropexia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A69923-7A23-4B33-8F83-6A9CB9B5BB77}" type="parTrans" cxnId="{3A194554-9DD5-4EB2-B6B1-BD30CABAB17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DC0F4D-A5DA-40F3-A50E-59A3A425F284}" type="sibTrans" cxnId="{3A194554-9DD5-4EB2-B6B1-BD30CABAB17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B6235A-C366-4D17-AADE-6D176A7C9999}">
      <dgm:prSet phldrT="[Texto]"/>
      <dgm:spPr/>
      <dgm:t>
        <a:bodyPr/>
        <a:lstStyle/>
        <a:p>
          <a:r>
            <a:rPr lang="es-ES" dirty="0" err="1">
              <a:latin typeface="Calibri" panose="020F0502020204030204" pitchFamily="34" charset="0"/>
              <a:cs typeface="Calibri" panose="020F0502020204030204" pitchFamily="34" charset="0"/>
            </a:rPr>
            <a:t>Rectoplexia</a:t>
          </a:r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 ventral</a:t>
          </a:r>
        </a:p>
      </dgm:t>
    </dgm:pt>
    <dgm:pt modelId="{5DEE858B-346A-49DF-BDAC-DDB6CF97B5A9}" type="parTrans" cxnId="{78584297-27FD-4DC0-81B2-257492F7A33F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E72689-6775-430E-A2C3-3985B45858E2}" type="sibTrans" cxnId="{78584297-27FD-4DC0-81B2-257492F7A33F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E30458-1FDB-4847-93F0-764140B4B713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Suspensión </a:t>
          </a:r>
          <a:r>
            <a:rPr lang="es-ES" dirty="0" err="1">
              <a:latin typeface="Calibri" panose="020F0502020204030204" pitchFamily="34" charset="0"/>
              <a:cs typeface="Calibri" panose="020F0502020204030204" pitchFamily="34" charset="0"/>
            </a:rPr>
            <a:t>retropúbica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6B443B-E75E-4804-A363-0487BAAD3F71}" type="parTrans" cxnId="{882306BC-F1C7-4033-977F-F3EA3303E80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95E560-F850-4483-B524-EF3FEE4D7C0B}" type="sibTrans" cxnId="{882306BC-F1C7-4033-977F-F3EA3303E80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9F6226-3510-40C5-A3F8-6EA18ACD9552}" type="pres">
      <dgm:prSet presAssocID="{B0FD9D1B-0E43-4A2D-A160-EED8EDF2862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0ACD17-834B-4D98-BA21-BDA8B5615C79}" type="pres">
      <dgm:prSet presAssocID="{51A5E9D9-67DF-4FD5-AF27-42DABD584442}" presName="compNode" presStyleCnt="0"/>
      <dgm:spPr/>
    </dgm:pt>
    <dgm:pt modelId="{8A2E85F0-0E03-4C0B-8C3D-4823102E13BA}" type="pres">
      <dgm:prSet presAssocID="{51A5E9D9-67DF-4FD5-AF27-42DABD584442}" presName="aNode" presStyleLbl="bgShp" presStyleIdx="0" presStyleCnt="2"/>
      <dgm:spPr/>
      <dgm:t>
        <a:bodyPr/>
        <a:lstStyle/>
        <a:p>
          <a:endParaRPr lang="es-ES"/>
        </a:p>
      </dgm:t>
    </dgm:pt>
    <dgm:pt modelId="{4BB160CD-C1EB-44A2-AE5D-78BD258C7467}" type="pres">
      <dgm:prSet presAssocID="{51A5E9D9-67DF-4FD5-AF27-42DABD584442}" presName="textNode" presStyleLbl="bgShp" presStyleIdx="0" presStyleCnt="2"/>
      <dgm:spPr/>
      <dgm:t>
        <a:bodyPr/>
        <a:lstStyle/>
        <a:p>
          <a:endParaRPr lang="es-ES"/>
        </a:p>
      </dgm:t>
    </dgm:pt>
    <dgm:pt modelId="{B34C5F5F-B387-443B-8D2F-47653261D5B5}" type="pres">
      <dgm:prSet presAssocID="{51A5E9D9-67DF-4FD5-AF27-42DABD584442}" presName="compChildNode" presStyleCnt="0"/>
      <dgm:spPr/>
    </dgm:pt>
    <dgm:pt modelId="{64629D00-7613-42E3-B7ED-D30063EF5928}" type="pres">
      <dgm:prSet presAssocID="{51A5E9D9-67DF-4FD5-AF27-42DABD584442}" presName="theInnerList" presStyleCnt="0"/>
      <dgm:spPr/>
    </dgm:pt>
    <dgm:pt modelId="{246811F6-2984-4048-8A9F-D0044D676EFB}" type="pres">
      <dgm:prSet presAssocID="{B6638F44-24DF-4540-AE91-6A383D90F813}" presName="childNode" presStyleLbl="node1" presStyleIdx="0" presStyleCnt="12" custScaleX="117350" custScaleY="2000000" custLinFactY="-400000" custLinFactNeighborY="-4674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135CB0-B892-45E6-BF04-1F585208BFAC}" type="pres">
      <dgm:prSet presAssocID="{B6638F44-24DF-4540-AE91-6A383D90F813}" presName="aSpace2" presStyleCnt="0"/>
      <dgm:spPr/>
    </dgm:pt>
    <dgm:pt modelId="{1557EBA6-B542-40AF-9CD8-81E721528216}" type="pres">
      <dgm:prSet presAssocID="{8C60C6FF-93E1-44FC-B198-6CF24A7D6FE1}" presName="childNode" presStyleLbl="node1" presStyleIdx="1" presStyleCnt="12" custScaleX="117350" custScaleY="2000000" custLinFactY="-400000" custLinFactNeighborY="-4674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723F3E-6CDF-4B26-B0F1-BDCEC1EE5DF9}" type="pres">
      <dgm:prSet presAssocID="{8C60C6FF-93E1-44FC-B198-6CF24A7D6FE1}" presName="aSpace2" presStyleCnt="0"/>
      <dgm:spPr/>
    </dgm:pt>
    <dgm:pt modelId="{EA82F536-7A8B-4F1D-BB5F-DC262944354C}" type="pres">
      <dgm:prSet presAssocID="{ED22EC77-8032-4C9A-B3C1-17C736DF023A}" presName="childNode" presStyleLbl="node1" presStyleIdx="2" presStyleCnt="12" custScaleX="117350" custScaleY="2000000" custLinFactY="-400000" custLinFactNeighborY="-4674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8EE086-9235-45C1-8CD6-2ACE14817F30}" type="pres">
      <dgm:prSet presAssocID="{ED22EC77-8032-4C9A-B3C1-17C736DF023A}" presName="aSpace2" presStyleCnt="0"/>
      <dgm:spPr/>
    </dgm:pt>
    <dgm:pt modelId="{2A165EDA-029E-4991-8480-BC6128859DDB}" type="pres">
      <dgm:prSet presAssocID="{3161AB6E-94DB-4E55-A9B0-A5148D90BCE1}" presName="childNode" presStyleLbl="node1" presStyleIdx="3" presStyleCnt="12" custScaleX="117350" custScaleY="2000000" custLinFactY="-400000" custLinFactNeighborY="-4674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DA3142-3008-417D-B545-8AF6243FACCA}" type="pres">
      <dgm:prSet presAssocID="{3161AB6E-94DB-4E55-A9B0-A5148D90BCE1}" presName="aSpace2" presStyleCnt="0"/>
      <dgm:spPr/>
    </dgm:pt>
    <dgm:pt modelId="{BC49E356-CB77-4C6B-87E0-4CADF41B0541}" type="pres">
      <dgm:prSet presAssocID="{CFC3D5C3-92FE-42CE-97FE-093C3DBA573B}" presName="childNode" presStyleLbl="node1" presStyleIdx="4" presStyleCnt="12" custScaleX="117350" custScaleY="2000000" custLinFactY="-400000" custLinFactNeighborY="-4674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A43980-7A57-4F02-89C7-B1BDE13CFD7F}" type="pres">
      <dgm:prSet presAssocID="{CFC3D5C3-92FE-42CE-97FE-093C3DBA573B}" presName="aSpace2" presStyleCnt="0"/>
      <dgm:spPr/>
    </dgm:pt>
    <dgm:pt modelId="{CC40E43A-9C98-483D-A231-C5E4B63087DE}" type="pres">
      <dgm:prSet presAssocID="{41CCF0F8-75A6-457C-B09F-BE8A25AD2B34}" presName="childNode" presStyleLbl="node1" presStyleIdx="5" presStyleCnt="12" custScaleX="117350" custScaleY="2000000" custLinFactY="-400000" custLinFactNeighborY="-4674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1A9EF9-9E24-4497-86C6-8CC4308933A4}" type="pres">
      <dgm:prSet presAssocID="{41CCF0F8-75A6-457C-B09F-BE8A25AD2B34}" presName="aSpace2" presStyleCnt="0"/>
      <dgm:spPr/>
    </dgm:pt>
    <dgm:pt modelId="{0644E1E9-AC65-4FED-9817-6C72062600F8}" type="pres">
      <dgm:prSet presAssocID="{0DB37A3C-D11C-4D47-858B-E7E4D3C62C52}" presName="childNode" presStyleLbl="node1" presStyleIdx="6" presStyleCnt="12" custScaleX="117350" custScaleY="2000000" custLinFactY="-400000" custLinFactNeighborY="-4674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E198C3-8407-4D6C-A090-E9B6486266E7}" type="pres">
      <dgm:prSet presAssocID="{51A5E9D9-67DF-4FD5-AF27-42DABD584442}" presName="aSpace" presStyleCnt="0"/>
      <dgm:spPr/>
    </dgm:pt>
    <dgm:pt modelId="{035F4D7C-3359-4160-BA3E-DCE6F5DE3255}" type="pres">
      <dgm:prSet presAssocID="{3EF8B2E1-A24B-43C1-BA6D-80CFA44DBDFD}" presName="compNode" presStyleCnt="0"/>
      <dgm:spPr/>
    </dgm:pt>
    <dgm:pt modelId="{16751F1B-CF67-4049-B025-43F76DA2F90D}" type="pres">
      <dgm:prSet presAssocID="{3EF8B2E1-A24B-43C1-BA6D-80CFA44DBDFD}" presName="aNode" presStyleLbl="bgShp" presStyleIdx="1" presStyleCnt="2"/>
      <dgm:spPr/>
      <dgm:t>
        <a:bodyPr/>
        <a:lstStyle/>
        <a:p>
          <a:endParaRPr lang="es-ES"/>
        </a:p>
      </dgm:t>
    </dgm:pt>
    <dgm:pt modelId="{6DC2FF15-1262-4334-8085-1A5D10223ABB}" type="pres">
      <dgm:prSet presAssocID="{3EF8B2E1-A24B-43C1-BA6D-80CFA44DBDFD}" presName="textNode" presStyleLbl="bgShp" presStyleIdx="1" presStyleCnt="2"/>
      <dgm:spPr/>
      <dgm:t>
        <a:bodyPr/>
        <a:lstStyle/>
        <a:p>
          <a:endParaRPr lang="es-ES"/>
        </a:p>
      </dgm:t>
    </dgm:pt>
    <dgm:pt modelId="{4BF80154-2581-4F8C-9B2A-6B884AF4A32A}" type="pres">
      <dgm:prSet presAssocID="{3EF8B2E1-A24B-43C1-BA6D-80CFA44DBDFD}" presName="compChildNode" presStyleCnt="0"/>
      <dgm:spPr/>
    </dgm:pt>
    <dgm:pt modelId="{8868AED8-01DA-474B-9A77-C0F712F805B8}" type="pres">
      <dgm:prSet presAssocID="{3EF8B2E1-A24B-43C1-BA6D-80CFA44DBDFD}" presName="theInnerList" presStyleCnt="0"/>
      <dgm:spPr/>
    </dgm:pt>
    <dgm:pt modelId="{1087B072-F102-4C62-8B71-B8ED15A52091}" type="pres">
      <dgm:prSet presAssocID="{ADC849C4-EC50-4C24-9A56-D936D08DA32A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904DE7-2CAE-4B7A-B601-2A4A5EA96C56}" type="pres">
      <dgm:prSet presAssocID="{ADC849C4-EC50-4C24-9A56-D936D08DA32A}" presName="aSpace2" presStyleCnt="0"/>
      <dgm:spPr/>
    </dgm:pt>
    <dgm:pt modelId="{E7F1E29C-FA58-481A-AD27-A98B8F3C17A9}" type="pres">
      <dgm:prSet presAssocID="{7A04AB33-39F7-41D2-8D0F-861EE8233F01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75FFFE-765C-4E06-B6EC-0B8C9B26DA1F}" type="pres">
      <dgm:prSet presAssocID="{7A04AB33-39F7-41D2-8D0F-861EE8233F01}" presName="aSpace2" presStyleCnt="0"/>
      <dgm:spPr/>
    </dgm:pt>
    <dgm:pt modelId="{05E8A08B-6B40-41A3-BC38-8F4159E51281}" type="pres">
      <dgm:prSet presAssocID="{F2D698F1-3FBF-42ED-80AF-6E0209328A7B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1BBDB6-8F1A-4A32-8E38-0A581C5F8984}" type="pres">
      <dgm:prSet presAssocID="{F2D698F1-3FBF-42ED-80AF-6E0209328A7B}" presName="aSpace2" presStyleCnt="0"/>
      <dgm:spPr/>
    </dgm:pt>
    <dgm:pt modelId="{A1BA48C1-E456-4334-BBED-B13454AFE639}" type="pres">
      <dgm:prSet presAssocID="{66B6235A-C366-4D17-AADE-6D176A7C9999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161EA-77A6-45AD-A43A-2869CD9843DE}" type="pres">
      <dgm:prSet presAssocID="{66B6235A-C366-4D17-AADE-6D176A7C9999}" presName="aSpace2" presStyleCnt="0"/>
      <dgm:spPr/>
    </dgm:pt>
    <dgm:pt modelId="{F3D07277-B9D8-4F61-A871-BF9023A0AD80}" type="pres">
      <dgm:prSet presAssocID="{64E30458-1FDB-4847-93F0-764140B4B713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B7D2ED-9EFC-4AFD-B537-B2172B5CF5AC}" type="presOf" srcId="{64E30458-1FDB-4847-93F0-764140B4B713}" destId="{F3D07277-B9D8-4F61-A871-BF9023A0AD80}" srcOrd="0" destOrd="0" presId="urn:microsoft.com/office/officeart/2005/8/layout/lProcess2"/>
    <dgm:cxn modelId="{3064C69B-9DED-4FCC-A252-2DB70D97020A}" srcId="{51A5E9D9-67DF-4FD5-AF27-42DABD584442}" destId="{8C60C6FF-93E1-44FC-B198-6CF24A7D6FE1}" srcOrd="1" destOrd="0" parTransId="{18F1D75A-2A7E-41D2-A500-816B3B931E71}" sibTransId="{CC56829C-838A-402C-970E-F4D387CEF05E}"/>
    <dgm:cxn modelId="{5C8B14BF-C518-4FD2-AB5B-E4405165C796}" type="presOf" srcId="{F2D698F1-3FBF-42ED-80AF-6E0209328A7B}" destId="{05E8A08B-6B40-41A3-BC38-8F4159E51281}" srcOrd="0" destOrd="0" presId="urn:microsoft.com/office/officeart/2005/8/layout/lProcess2"/>
    <dgm:cxn modelId="{3BBDFD55-C36C-4BE3-9B7D-92E558E78F13}" type="presOf" srcId="{CFC3D5C3-92FE-42CE-97FE-093C3DBA573B}" destId="{BC49E356-CB77-4C6B-87E0-4CADF41B0541}" srcOrd="0" destOrd="0" presId="urn:microsoft.com/office/officeart/2005/8/layout/lProcess2"/>
    <dgm:cxn modelId="{BEFDA28A-AA76-455A-8FE4-3C05C0647835}" srcId="{51A5E9D9-67DF-4FD5-AF27-42DABD584442}" destId="{CFC3D5C3-92FE-42CE-97FE-093C3DBA573B}" srcOrd="4" destOrd="0" parTransId="{37F8F6DE-38B8-4CB6-B656-5ED7863A640B}" sibTransId="{09AC1F39-9372-487E-AFFE-8C298D449BB3}"/>
    <dgm:cxn modelId="{4F2E9D61-1500-4648-9339-688D6CF75D19}" srcId="{51A5E9D9-67DF-4FD5-AF27-42DABD584442}" destId="{3161AB6E-94DB-4E55-A9B0-A5148D90BCE1}" srcOrd="3" destOrd="0" parTransId="{BA674A87-C286-4872-9660-2668EFFBD827}" sibTransId="{95CD3E80-8F75-4DBB-BD0E-02BE325B4DB0}"/>
    <dgm:cxn modelId="{08CD205A-C55B-45E9-8121-8DAE7E0392AA}" srcId="{51A5E9D9-67DF-4FD5-AF27-42DABD584442}" destId="{ED22EC77-8032-4C9A-B3C1-17C736DF023A}" srcOrd="2" destOrd="0" parTransId="{AC5EFED2-8F89-4813-B051-011D13035885}" sibTransId="{5EABA457-4F1A-4A7E-83B5-E1EFE9441071}"/>
    <dgm:cxn modelId="{FC524841-0C3F-4437-807C-266CFA8CC5D5}" type="presOf" srcId="{66B6235A-C366-4D17-AADE-6D176A7C9999}" destId="{A1BA48C1-E456-4334-BBED-B13454AFE639}" srcOrd="0" destOrd="0" presId="urn:microsoft.com/office/officeart/2005/8/layout/lProcess2"/>
    <dgm:cxn modelId="{F695CE6D-5D83-46C0-994D-62CDD67B716A}" type="presOf" srcId="{3EF8B2E1-A24B-43C1-BA6D-80CFA44DBDFD}" destId="{6DC2FF15-1262-4334-8085-1A5D10223ABB}" srcOrd="1" destOrd="0" presId="urn:microsoft.com/office/officeart/2005/8/layout/lProcess2"/>
    <dgm:cxn modelId="{E4B41F83-9348-4D2C-B3B5-F47F3AAB0A1A}" type="presOf" srcId="{B6638F44-24DF-4540-AE91-6A383D90F813}" destId="{246811F6-2984-4048-8A9F-D0044D676EFB}" srcOrd="0" destOrd="0" presId="urn:microsoft.com/office/officeart/2005/8/layout/lProcess2"/>
    <dgm:cxn modelId="{A835B56E-7D10-4F33-93F6-34A910E87A0C}" srcId="{51A5E9D9-67DF-4FD5-AF27-42DABD584442}" destId="{B6638F44-24DF-4540-AE91-6A383D90F813}" srcOrd="0" destOrd="0" parTransId="{FD545997-A64E-46D4-85DF-41E88E4CEB69}" sibTransId="{F54EDEF5-7CBE-412F-9D14-F893508B3064}"/>
    <dgm:cxn modelId="{6BFC77AA-D943-4D64-A433-2C9113E41C30}" type="presOf" srcId="{7A04AB33-39F7-41D2-8D0F-861EE8233F01}" destId="{E7F1E29C-FA58-481A-AD27-A98B8F3C17A9}" srcOrd="0" destOrd="0" presId="urn:microsoft.com/office/officeart/2005/8/layout/lProcess2"/>
    <dgm:cxn modelId="{721FBF4D-8AE6-480B-B8D0-B1AD0455C91C}" srcId="{3EF8B2E1-A24B-43C1-BA6D-80CFA44DBDFD}" destId="{ADC849C4-EC50-4C24-9A56-D936D08DA32A}" srcOrd="0" destOrd="0" parTransId="{A57E9019-F0CF-48A4-A011-88036AD4D5EB}" sibTransId="{37C28FA0-E04B-4FFC-A545-AD004B16CBA1}"/>
    <dgm:cxn modelId="{B4BD020B-8485-4AB5-9D52-7B579CD708C2}" type="presOf" srcId="{3161AB6E-94DB-4E55-A9B0-A5148D90BCE1}" destId="{2A165EDA-029E-4991-8480-BC6128859DDB}" srcOrd="0" destOrd="0" presId="urn:microsoft.com/office/officeart/2005/8/layout/lProcess2"/>
    <dgm:cxn modelId="{76C17A54-511E-4522-9766-9A50359E42DD}" type="presOf" srcId="{ADC849C4-EC50-4C24-9A56-D936D08DA32A}" destId="{1087B072-F102-4C62-8B71-B8ED15A52091}" srcOrd="0" destOrd="0" presId="urn:microsoft.com/office/officeart/2005/8/layout/lProcess2"/>
    <dgm:cxn modelId="{6FDBE82D-A2C3-4620-A1D0-E821C0CD3A44}" srcId="{51A5E9D9-67DF-4FD5-AF27-42DABD584442}" destId="{41CCF0F8-75A6-457C-B09F-BE8A25AD2B34}" srcOrd="5" destOrd="0" parTransId="{95207EA1-9291-4D6F-991A-F70DAB5DC265}" sibTransId="{9B385D26-DFF5-4D3C-8210-D4B419F23621}"/>
    <dgm:cxn modelId="{97AB193E-0263-47D4-9003-798565C32549}" srcId="{B0FD9D1B-0E43-4A2D-A160-EED8EDF28624}" destId="{51A5E9D9-67DF-4FD5-AF27-42DABD584442}" srcOrd="0" destOrd="0" parTransId="{3F164972-E40C-4BE6-BB78-61B548F9C04A}" sibTransId="{0118BC63-762F-43C4-ABB1-084C41B7208B}"/>
    <dgm:cxn modelId="{966DEA88-44B9-47BF-922B-6283EFD6BF58}" type="presOf" srcId="{ED22EC77-8032-4C9A-B3C1-17C736DF023A}" destId="{EA82F536-7A8B-4F1D-BB5F-DC262944354C}" srcOrd="0" destOrd="0" presId="urn:microsoft.com/office/officeart/2005/8/layout/lProcess2"/>
    <dgm:cxn modelId="{D3AE021B-E702-43E7-AC3A-2BB60D0CE277}" type="presOf" srcId="{51A5E9D9-67DF-4FD5-AF27-42DABD584442}" destId="{4BB160CD-C1EB-44A2-AE5D-78BD258C7467}" srcOrd="1" destOrd="0" presId="urn:microsoft.com/office/officeart/2005/8/layout/lProcess2"/>
    <dgm:cxn modelId="{E0ADE26C-E9F8-49E6-A5C5-50171F00C972}" srcId="{B0FD9D1B-0E43-4A2D-A160-EED8EDF28624}" destId="{3EF8B2E1-A24B-43C1-BA6D-80CFA44DBDFD}" srcOrd="1" destOrd="0" parTransId="{FC50454F-A2ED-4C65-8C5A-326964FFFE6F}" sibTransId="{EBC72C4B-5E06-41EA-92C5-31F17B02C988}"/>
    <dgm:cxn modelId="{D78B47C1-FC48-44A4-8FDB-1F364780AF99}" type="presOf" srcId="{0DB37A3C-D11C-4D47-858B-E7E4D3C62C52}" destId="{0644E1E9-AC65-4FED-9817-6C72062600F8}" srcOrd="0" destOrd="0" presId="urn:microsoft.com/office/officeart/2005/8/layout/lProcess2"/>
    <dgm:cxn modelId="{3A194554-9DD5-4EB2-B6B1-BD30CABAB176}" srcId="{3EF8B2E1-A24B-43C1-BA6D-80CFA44DBDFD}" destId="{F2D698F1-3FBF-42ED-80AF-6E0209328A7B}" srcOrd="2" destOrd="0" parTransId="{A0A69923-7A23-4B33-8F83-6A9CB9B5BB77}" sibTransId="{38DC0F4D-A5DA-40F3-A50E-59A3A425F284}"/>
    <dgm:cxn modelId="{78584297-27FD-4DC0-81B2-257492F7A33F}" srcId="{3EF8B2E1-A24B-43C1-BA6D-80CFA44DBDFD}" destId="{66B6235A-C366-4D17-AADE-6D176A7C9999}" srcOrd="3" destOrd="0" parTransId="{5DEE858B-346A-49DF-BDAC-DDB6CF97B5A9}" sibTransId="{EAE72689-6775-430E-A2C3-3985B45858E2}"/>
    <dgm:cxn modelId="{882306BC-F1C7-4033-977F-F3EA3303E80C}" srcId="{3EF8B2E1-A24B-43C1-BA6D-80CFA44DBDFD}" destId="{64E30458-1FDB-4847-93F0-764140B4B713}" srcOrd="4" destOrd="0" parTransId="{896B443B-E75E-4804-A363-0487BAAD3F71}" sibTransId="{5495E560-F850-4483-B524-EF3FEE4D7C0B}"/>
    <dgm:cxn modelId="{31A4DE2B-AD80-48FB-8392-74CE322B88A0}" type="presOf" srcId="{8C60C6FF-93E1-44FC-B198-6CF24A7D6FE1}" destId="{1557EBA6-B542-40AF-9CD8-81E721528216}" srcOrd="0" destOrd="0" presId="urn:microsoft.com/office/officeart/2005/8/layout/lProcess2"/>
    <dgm:cxn modelId="{97A7BD45-2D80-4FD2-BEAF-5C9A8CA4DF11}" srcId="{51A5E9D9-67DF-4FD5-AF27-42DABD584442}" destId="{0DB37A3C-D11C-4D47-858B-E7E4D3C62C52}" srcOrd="6" destOrd="0" parTransId="{9A1A7348-8FA1-4642-B65D-056B1E29A9FD}" sibTransId="{C5789884-7366-4BD3-A805-FB0352BD7E5D}"/>
    <dgm:cxn modelId="{34F823B7-742E-4C1E-9133-9E0C31A3858E}" type="presOf" srcId="{B0FD9D1B-0E43-4A2D-A160-EED8EDF28624}" destId="{479F6226-3510-40C5-A3F8-6EA18ACD9552}" srcOrd="0" destOrd="0" presId="urn:microsoft.com/office/officeart/2005/8/layout/lProcess2"/>
    <dgm:cxn modelId="{53D19B63-69CD-436C-AFC3-80F7DD6F9313}" type="presOf" srcId="{51A5E9D9-67DF-4FD5-AF27-42DABD584442}" destId="{8A2E85F0-0E03-4C0B-8C3D-4823102E13BA}" srcOrd="0" destOrd="0" presId="urn:microsoft.com/office/officeart/2005/8/layout/lProcess2"/>
    <dgm:cxn modelId="{A5A71E40-B91E-44BB-91E6-306B29A2B663}" type="presOf" srcId="{3EF8B2E1-A24B-43C1-BA6D-80CFA44DBDFD}" destId="{16751F1B-CF67-4049-B025-43F76DA2F90D}" srcOrd="0" destOrd="0" presId="urn:microsoft.com/office/officeart/2005/8/layout/lProcess2"/>
    <dgm:cxn modelId="{2D2880BA-F908-4198-9625-799282CB6FF0}" srcId="{3EF8B2E1-A24B-43C1-BA6D-80CFA44DBDFD}" destId="{7A04AB33-39F7-41D2-8D0F-861EE8233F01}" srcOrd="1" destOrd="0" parTransId="{A36C79E7-AE17-4EE4-BB40-5B47AD26CEB6}" sibTransId="{EC6C6B73-B20B-4BED-AC56-18240A689AEC}"/>
    <dgm:cxn modelId="{6E368134-DD4B-427D-B21A-605FE191E17D}" type="presOf" srcId="{41CCF0F8-75A6-457C-B09F-BE8A25AD2B34}" destId="{CC40E43A-9C98-483D-A231-C5E4B63087DE}" srcOrd="0" destOrd="0" presId="urn:microsoft.com/office/officeart/2005/8/layout/lProcess2"/>
    <dgm:cxn modelId="{9FBE17EA-3DC8-40CA-8F86-689735199E8B}" type="presParOf" srcId="{479F6226-3510-40C5-A3F8-6EA18ACD9552}" destId="{8C0ACD17-834B-4D98-BA21-BDA8B5615C79}" srcOrd="0" destOrd="0" presId="urn:microsoft.com/office/officeart/2005/8/layout/lProcess2"/>
    <dgm:cxn modelId="{68C60716-1249-4DCB-A817-5E11F0A92373}" type="presParOf" srcId="{8C0ACD17-834B-4D98-BA21-BDA8B5615C79}" destId="{8A2E85F0-0E03-4C0B-8C3D-4823102E13BA}" srcOrd="0" destOrd="0" presId="urn:microsoft.com/office/officeart/2005/8/layout/lProcess2"/>
    <dgm:cxn modelId="{D7DE2184-0A95-42F4-BB2F-9D3E56AA6CD7}" type="presParOf" srcId="{8C0ACD17-834B-4D98-BA21-BDA8B5615C79}" destId="{4BB160CD-C1EB-44A2-AE5D-78BD258C7467}" srcOrd="1" destOrd="0" presId="urn:microsoft.com/office/officeart/2005/8/layout/lProcess2"/>
    <dgm:cxn modelId="{DAEEF418-2B41-44D7-863A-0EE1740062B4}" type="presParOf" srcId="{8C0ACD17-834B-4D98-BA21-BDA8B5615C79}" destId="{B34C5F5F-B387-443B-8D2F-47653261D5B5}" srcOrd="2" destOrd="0" presId="urn:microsoft.com/office/officeart/2005/8/layout/lProcess2"/>
    <dgm:cxn modelId="{BD721E51-A7CB-4ED2-B690-4068F7D20324}" type="presParOf" srcId="{B34C5F5F-B387-443B-8D2F-47653261D5B5}" destId="{64629D00-7613-42E3-B7ED-D30063EF5928}" srcOrd="0" destOrd="0" presId="urn:microsoft.com/office/officeart/2005/8/layout/lProcess2"/>
    <dgm:cxn modelId="{1B2C2626-C8C1-4A40-BD6E-0E253E755A2E}" type="presParOf" srcId="{64629D00-7613-42E3-B7ED-D30063EF5928}" destId="{246811F6-2984-4048-8A9F-D0044D676EFB}" srcOrd="0" destOrd="0" presId="urn:microsoft.com/office/officeart/2005/8/layout/lProcess2"/>
    <dgm:cxn modelId="{B5A3A9FC-957F-49DA-AEFE-9779875A2F4A}" type="presParOf" srcId="{64629D00-7613-42E3-B7ED-D30063EF5928}" destId="{EF135CB0-B892-45E6-BF04-1F585208BFAC}" srcOrd="1" destOrd="0" presId="urn:microsoft.com/office/officeart/2005/8/layout/lProcess2"/>
    <dgm:cxn modelId="{15E139E7-9526-49B8-8C0D-5CC5F9C03DEF}" type="presParOf" srcId="{64629D00-7613-42E3-B7ED-D30063EF5928}" destId="{1557EBA6-B542-40AF-9CD8-81E721528216}" srcOrd="2" destOrd="0" presId="urn:microsoft.com/office/officeart/2005/8/layout/lProcess2"/>
    <dgm:cxn modelId="{B4E94151-8C0D-42DD-8D20-9B4FCEE90B26}" type="presParOf" srcId="{64629D00-7613-42E3-B7ED-D30063EF5928}" destId="{FC723F3E-6CDF-4B26-B0F1-BDCEC1EE5DF9}" srcOrd="3" destOrd="0" presId="urn:microsoft.com/office/officeart/2005/8/layout/lProcess2"/>
    <dgm:cxn modelId="{449B5DDD-092C-4F29-AD87-81F33628729D}" type="presParOf" srcId="{64629D00-7613-42E3-B7ED-D30063EF5928}" destId="{EA82F536-7A8B-4F1D-BB5F-DC262944354C}" srcOrd="4" destOrd="0" presId="urn:microsoft.com/office/officeart/2005/8/layout/lProcess2"/>
    <dgm:cxn modelId="{BAC3E501-DC76-46E4-9CFF-6C60DEF6A47B}" type="presParOf" srcId="{64629D00-7613-42E3-B7ED-D30063EF5928}" destId="{B78EE086-9235-45C1-8CD6-2ACE14817F30}" srcOrd="5" destOrd="0" presId="urn:microsoft.com/office/officeart/2005/8/layout/lProcess2"/>
    <dgm:cxn modelId="{F3C6D5AC-13CF-4754-9238-C209AFC9FEDF}" type="presParOf" srcId="{64629D00-7613-42E3-B7ED-D30063EF5928}" destId="{2A165EDA-029E-4991-8480-BC6128859DDB}" srcOrd="6" destOrd="0" presId="urn:microsoft.com/office/officeart/2005/8/layout/lProcess2"/>
    <dgm:cxn modelId="{3E55F6DB-9D48-47B0-BC5E-01CFBE0E41CB}" type="presParOf" srcId="{64629D00-7613-42E3-B7ED-D30063EF5928}" destId="{93DA3142-3008-417D-B545-8AF6243FACCA}" srcOrd="7" destOrd="0" presId="urn:microsoft.com/office/officeart/2005/8/layout/lProcess2"/>
    <dgm:cxn modelId="{54C11C72-3601-4FC5-930B-1E0A1CFAFF1B}" type="presParOf" srcId="{64629D00-7613-42E3-B7ED-D30063EF5928}" destId="{BC49E356-CB77-4C6B-87E0-4CADF41B0541}" srcOrd="8" destOrd="0" presId="urn:microsoft.com/office/officeart/2005/8/layout/lProcess2"/>
    <dgm:cxn modelId="{AD7B4A3D-4E9C-4DBA-8A28-D02F3CBAFEB9}" type="presParOf" srcId="{64629D00-7613-42E3-B7ED-D30063EF5928}" destId="{14A43980-7A57-4F02-89C7-B1BDE13CFD7F}" srcOrd="9" destOrd="0" presId="urn:microsoft.com/office/officeart/2005/8/layout/lProcess2"/>
    <dgm:cxn modelId="{01121095-AB0F-4F69-9B5F-537F5CC9E583}" type="presParOf" srcId="{64629D00-7613-42E3-B7ED-D30063EF5928}" destId="{CC40E43A-9C98-483D-A231-C5E4B63087DE}" srcOrd="10" destOrd="0" presId="urn:microsoft.com/office/officeart/2005/8/layout/lProcess2"/>
    <dgm:cxn modelId="{76E21060-B41A-40DB-80F1-DFD380220270}" type="presParOf" srcId="{64629D00-7613-42E3-B7ED-D30063EF5928}" destId="{8F1A9EF9-9E24-4497-86C6-8CC4308933A4}" srcOrd="11" destOrd="0" presId="urn:microsoft.com/office/officeart/2005/8/layout/lProcess2"/>
    <dgm:cxn modelId="{28FFABB6-8F97-4437-9276-3032B329F126}" type="presParOf" srcId="{64629D00-7613-42E3-B7ED-D30063EF5928}" destId="{0644E1E9-AC65-4FED-9817-6C72062600F8}" srcOrd="12" destOrd="0" presId="urn:microsoft.com/office/officeart/2005/8/layout/lProcess2"/>
    <dgm:cxn modelId="{5138D417-BE6F-491F-8A36-88C96EF19455}" type="presParOf" srcId="{479F6226-3510-40C5-A3F8-6EA18ACD9552}" destId="{07E198C3-8407-4D6C-A090-E9B6486266E7}" srcOrd="1" destOrd="0" presId="urn:microsoft.com/office/officeart/2005/8/layout/lProcess2"/>
    <dgm:cxn modelId="{48D684D6-9D61-4AD7-ABA0-707DF1277791}" type="presParOf" srcId="{479F6226-3510-40C5-A3F8-6EA18ACD9552}" destId="{035F4D7C-3359-4160-BA3E-DCE6F5DE3255}" srcOrd="2" destOrd="0" presId="urn:microsoft.com/office/officeart/2005/8/layout/lProcess2"/>
    <dgm:cxn modelId="{1A8142DD-CDB6-4359-862F-20F7379EFF1D}" type="presParOf" srcId="{035F4D7C-3359-4160-BA3E-DCE6F5DE3255}" destId="{16751F1B-CF67-4049-B025-43F76DA2F90D}" srcOrd="0" destOrd="0" presId="urn:microsoft.com/office/officeart/2005/8/layout/lProcess2"/>
    <dgm:cxn modelId="{7689DB0B-B0D4-4D84-8499-40C2653A6964}" type="presParOf" srcId="{035F4D7C-3359-4160-BA3E-DCE6F5DE3255}" destId="{6DC2FF15-1262-4334-8085-1A5D10223ABB}" srcOrd="1" destOrd="0" presId="urn:microsoft.com/office/officeart/2005/8/layout/lProcess2"/>
    <dgm:cxn modelId="{47676151-96A1-4F4F-A284-DFE30C0C473E}" type="presParOf" srcId="{035F4D7C-3359-4160-BA3E-DCE6F5DE3255}" destId="{4BF80154-2581-4F8C-9B2A-6B884AF4A32A}" srcOrd="2" destOrd="0" presId="urn:microsoft.com/office/officeart/2005/8/layout/lProcess2"/>
    <dgm:cxn modelId="{6A015619-E86B-4CA4-966F-E774FCBA5E73}" type="presParOf" srcId="{4BF80154-2581-4F8C-9B2A-6B884AF4A32A}" destId="{8868AED8-01DA-474B-9A77-C0F712F805B8}" srcOrd="0" destOrd="0" presId="urn:microsoft.com/office/officeart/2005/8/layout/lProcess2"/>
    <dgm:cxn modelId="{23831AD7-52DD-43DC-B805-3E3AEC1CCF1E}" type="presParOf" srcId="{8868AED8-01DA-474B-9A77-C0F712F805B8}" destId="{1087B072-F102-4C62-8B71-B8ED15A52091}" srcOrd="0" destOrd="0" presId="urn:microsoft.com/office/officeart/2005/8/layout/lProcess2"/>
    <dgm:cxn modelId="{95973465-38C4-44AB-A9C1-F6AD97A0E1FC}" type="presParOf" srcId="{8868AED8-01DA-474B-9A77-C0F712F805B8}" destId="{C2904DE7-2CAE-4B7A-B601-2A4A5EA96C56}" srcOrd="1" destOrd="0" presId="urn:microsoft.com/office/officeart/2005/8/layout/lProcess2"/>
    <dgm:cxn modelId="{3547D78B-2581-4432-8F1C-4CB8075A512F}" type="presParOf" srcId="{8868AED8-01DA-474B-9A77-C0F712F805B8}" destId="{E7F1E29C-FA58-481A-AD27-A98B8F3C17A9}" srcOrd="2" destOrd="0" presId="urn:microsoft.com/office/officeart/2005/8/layout/lProcess2"/>
    <dgm:cxn modelId="{9A3D8781-DCCC-4D79-B8D5-557DB6D86B55}" type="presParOf" srcId="{8868AED8-01DA-474B-9A77-C0F712F805B8}" destId="{5F75FFFE-765C-4E06-B6EC-0B8C9B26DA1F}" srcOrd="3" destOrd="0" presId="urn:microsoft.com/office/officeart/2005/8/layout/lProcess2"/>
    <dgm:cxn modelId="{694D6132-2CE2-4D5D-A9B4-B64E303E8AC4}" type="presParOf" srcId="{8868AED8-01DA-474B-9A77-C0F712F805B8}" destId="{05E8A08B-6B40-41A3-BC38-8F4159E51281}" srcOrd="4" destOrd="0" presId="urn:microsoft.com/office/officeart/2005/8/layout/lProcess2"/>
    <dgm:cxn modelId="{833D839F-ACFF-4969-9A25-7D23166E9EA6}" type="presParOf" srcId="{8868AED8-01DA-474B-9A77-C0F712F805B8}" destId="{2B1BBDB6-8F1A-4A32-8E38-0A581C5F8984}" srcOrd="5" destOrd="0" presId="urn:microsoft.com/office/officeart/2005/8/layout/lProcess2"/>
    <dgm:cxn modelId="{34573C42-A462-4AFE-9D7D-BAA9D05AC89A}" type="presParOf" srcId="{8868AED8-01DA-474B-9A77-C0F712F805B8}" destId="{A1BA48C1-E456-4334-BBED-B13454AFE639}" srcOrd="6" destOrd="0" presId="urn:microsoft.com/office/officeart/2005/8/layout/lProcess2"/>
    <dgm:cxn modelId="{AF1D8041-9C30-485B-95E8-DFD79D6843B1}" type="presParOf" srcId="{8868AED8-01DA-474B-9A77-C0F712F805B8}" destId="{D1C161EA-77A6-45AD-A43A-2869CD9843DE}" srcOrd="7" destOrd="0" presId="urn:microsoft.com/office/officeart/2005/8/layout/lProcess2"/>
    <dgm:cxn modelId="{C9674F40-BB21-43F7-9ACD-B1BD018C7D49}" type="presParOf" srcId="{8868AED8-01DA-474B-9A77-C0F712F805B8}" destId="{F3D07277-B9D8-4F61-A871-BF9023A0AD80}" srcOrd="8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3D5BDB2-2BAD-4476-BED2-B4F31D222EA2}" type="doc">
      <dgm:prSet loTypeId="urn:microsoft.com/office/officeart/2008/layout/RadialCluster" loCatId="cycle" qsTypeId="urn:microsoft.com/office/officeart/2005/8/quickstyle/simple5" qsCatId="simple" csTypeId="urn:microsoft.com/office/officeart/2005/8/colors/colorful1#9" csCatId="colorful" phldr="1"/>
      <dgm:spPr/>
      <dgm:t>
        <a:bodyPr/>
        <a:lstStyle/>
        <a:p>
          <a:endParaRPr lang="es-ES"/>
        </a:p>
      </dgm:t>
    </dgm:pt>
    <dgm:pt modelId="{E84AA019-4BF2-498E-AF34-D65A1B0B130B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TRATAMIENTO CONSERVADOR</a:t>
          </a:r>
        </a:p>
      </dgm:t>
    </dgm:pt>
    <dgm:pt modelId="{11D0C748-4C27-41CF-A0E6-79A2F4EF8273}" type="parTrans" cxnId="{5F43F690-D1C7-4A95-B673-A2E57654D68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D5A88A-7103-46E7-A11E-69BF423A7037}" type="sibTrans" cxnId="{5F43F690-D1C7-4A95-B673-A2E57654D68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839E54-82E4-4F92-B6A6-43370866D821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Intervenciones sobre el estilo de vida</a:t>
          </a:r>
        </a:p>
      </dgm:t>
    </dgm:pt>
    <dgm:pt modelId="{19BD76C4-1BD9-4613-A9A8-21057A931FD7}" type="parTrans" cxnId="{C3D540DF-38C0-4906-80EB-1B96A8879C3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A1395E-9A54-4EE3-B46F-B9457EC2B831}" type="sibTrans" cxnId="{C3D540DF-38C0-4906-80EB-1B96A8879C3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1CF7DA-FDC1-4A56-9319-A00D72A13169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Rehabilitación del suelo pélvico</a:t>
          </a:r>
        </a:p>
      </dgm:t>
    </dgm:pt>
    <dgm:pt modelId="{920D6489-503B-4C00-A414-E63D0738CC28}" type="parTrans" cxnId="{F39C7E96-604C-46ED-A2FE-69E9E2E9E9D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7DE173-5EC9-4BEB-9B27-A5B357EFAC7D}" type="sibTrans" cxnId="{F39C7E96-604C-46ED-A2FE-69E9E2E9E9D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7CD221-1296-44AF-8ABD-FAE7B8B32328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Entrenamiento conductual</a:t>
          </a:r>
        </a:p>
      </dgm:t>
    </dgm:pt>
    <dgm:pt modelId="{1321173D-CD5C-4709-A3ED-654DEED61676}" type="parTrans" cxnId="{4980C276-3933-4887-B8D0-14ED356894E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A1CA97-214F-4360-B06E-2159C9221540}" type="sibTrans" cxnId="{4980C276-3933-4887-B8D0-14ED356894E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339AB0-9E0E-40AB-93DC-5348D2CE5FBF}" type="pres">
      <dgm:prSet presAssocID="{A3D5BDB2-2BAD-4476-BED2-B4F31D222EA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63F9572-30AB-4B50-8F6D-334B7C60AEEF}" type="pres">
      <dgm:prSet presAssocID="{E84AA019-4BF2-498E-AF34-D65A1B0B130B}" presName="singleCycle" presStyleCnt="0"/>
      <dgm:spPr/>
    </dgm:pt>
    <dgm:pt modelId="{CCE2AA1C-4304-4F6B-B126-E5C21A7BE1AB}" type="pres">
      <dgm:prSet presAssocID="{E84AA019-4BF2-498E-AF34-D65A1B0B130B}" presName="singleCenter" presStyleLbl="node1" presStyleIdx="0" presStyleCnt="4" custScaleX="256857" custScaleY="92095" custLinFactNeighborX="-1974" custLinFactNeighborY="-42364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668C0599-60CD-4592-8B7B-4745246B4A8F}" type="pres">
      <dgm:prSet presAssocID="{19BD76C4-1BD9-4613-A9A8-21057A931FD7}" presName="Name56" presStyleLbl="parChTrans1D2" presStyleIdx="0" presStyleCnt="3"/>
      <dgm:spPr/>
      <dgm:t>
        <a:bodyPr/>
        <a:lstStyle/>
        <a:p>
          <a:endParaRPr lang="es-ES"/>
        </a:p>
      </dgm:t>
    </dgm:pt>
    <dgm:pt modelId="{26238E2E-21EA-43E1-AAAA-71E079BD3113}" type="pres">
      <dgm:prSet presAssocID="{F7839E54-82E4-4F92-B6A6-43370866D821}" presName="text0" presStyleLbl="node1" presStyleIdx="1" presStyleCnt="4" custScaleX="267491" custScaleY="173242" custRadScaleRad="38693" custRadScaleInc="-2877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8F242A-C75E-43B0-B5EC-0F027D985AA9}" type="pres">
      <dgm:prSet presAssocID="{920D6489-503B-4C00-A414-E63D0738CC28}" presName="Name56" presStyleLbl="parChTrans1D2" presStyleIdx="1" presStyleCnt="3"/>
      <dgm:spPr/>
      <dgm:t>
        <a:bodyPr/>
        <a:lstStyle/>
        <a:p>
          <a:endParaRPr lang="es-ES"/>
        </a:p>
      </dgm:t>
    </dgm:pt>
    <dgm:pt modelId="{D6DC51D1-55BE-41CF-BCEA-865595CDF55E}" type="pres">
      <dgm:prSet presAssocID="{7E1CF7DA-FDC1-4A56-9319-A00D72A13169}" presName="text0" presStyleLbl="node1" presStyleIdx="2" presStyleCnt="4" custScaleX="248586" custScaleY="192200" custRadScaleRad="189543" custRadScaleInc="-445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002067-FC3B-4959-9A2E-081A478CC396}" type="pres">
      <dgm:prSet presAssocID="{1321173D-CD5C-4709-A3ED-654DEED61676}" presName="Name56" presStyleLbl="parChTrans1D2" presStyleIdx="2" presStyleCnt="3"/>
      <dgm:spPr/>
      <dgm:t>
        <a:bodyPr/>
        <a:lstStyle/>
        <a:p>
          <a:endParaRPr lang="es-ES"/>
        </a:p>
      </dgm:t>
    </dgm:pt>
    <dgm:pt modelId="{723C8A25-AD22-49A1-8F8F-3D424C341CF4}" type="pres">
      <dgm:prSet presAssocID="{767CD221-1296-44AF-8ABD-FAE7B8B32328}" presName="text0" presStyleLbl="node1" presStyleIdx="3" presStyleCnt="4" custScaleX="250928" custScaleY="183390" custRadScaleRad="179479" custRadScaleInc="455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43F690-D1C7-4A95-B673-A2E57654D685}" srcId="{A3D5BDB2-2BAD-4476-BED2-B4F31D222EA2}" destId="{E84AA019-4BF2-498E-AF34-D65A1B0B130B}" srcOrd="0" destOrd="0" parTransId="{11D0C748-4C27-41CF-A0E6-79A2F4EF8273}" sibTransId="{C6D5A88A-7103-46E7-A11E-69BF423A7037}"/>
    <dgm:cxn modelId="{76302FB1-A873-4257-941C-F99640920911}" type="presOf" srcId="{F7839E54-82E4-4F92-B6A6-43370866D821}" destId="{26238E2E-21EA-43E1-AAAA-71E079BD3113}" srcOrd="0" destOrd="0" presId="urn:microsoft.com/office/officeart/2008/layout/RadialCluster"/>
    <dgm:cxn modelId="{14832F1E-2FAD-4B8D-8F22-3FA5EB2BBA07}" type="presOf" srcId="{7E1CF7DA-FDC1-4A56-9319-A00D72A13169}" destId="{D6DC51D1-55BE-41CF-BCEA-865595CDF55E}" srcOrd="0" destOrd="0" presId="urn:microsoft.com/office/officeart/2008/layout/RadialCluster"/>
    <dgm:cxn modelId="{4980C276-3933-4887-B8D0-14ED356894E2}" srcId="{E84AA019-4BF2-498E-AF34-D65A1B0B130B}" destId="{767CD221-1296-44AF-8ABD-FAE7B8B32328}" srcOrd="2" destOrd="0" parTransId="{1321173D-CD5C-4709-A3ED-654DEED61676}" sibTransId="{48A1CA97-214F-4360-B06E-2159C9221540}"/>
    <dgm:cxn modelId="{F39C7E96-604C-46ED-A2FE-69E9E2E9E9D8}" srcId="{E84AA019-4BF2-498E-AF34-D65A1B0B130B}" destId="{7E1CF7DA-FDC1-4A56-9319-A00D72A13169}" srcOrd="1" destOrd="0" parTransId="{920D6489-503B-4C00-A414-E63D0738CC28}" sibTransId="{B37DE173-5EC9-4BEB-9B27-A5B357EFAC7D}"/>
    <dgm:cxn modelId="{C3D540DF-38C0-4906-80EB-1B96A8879C3A}" srcId="{E84AA019-4BF2-498E-AF34-D65A1B0B130B}" destId="{F7839E54-82E4-4F92-B6A6-43370866D821}" srcOrd="0" destOrd="0" parTransId="{19BD76C4-1BD9-4613-A9A8-21057A931FD7}" sibTransId="{66A1395E-9A54-4EE3-B46F-B9457EC2B831}"/>
    <dgm:cxn modelId="{04D6C8E9-6C61-4240-90B0-12134F013512}" type="presOf" srcId="{920D6489-503B-4C00-A414-E63D0738CC28}" destId="{6E8F242A-C75E-43B0-B5EC-0F027D985AA9}" srcOrd="0" destOrd="0" presId="urn:microsoft.com/office/officeart/2008/layout/RadialCluster"/>
    <dgm:cxn modelId="{3FBA5BFE-BDBA-408B-A555-3163E4E5C67C}" type="presOf" srcId="{A3D5BDB2-2BAD-4476-BED2-B4F31D222EA2}" destId="{78339AB0-9E0E-40AB-93DC-5348D2CE5FBF}" srcOrd="0" destOrd="0" presId="urn:microsoft.com/office/officeart/2008/layout/RadialCluster"/>
    <dgm:cxn modelId="{4FF3B0B6-B723-4931-88D0-036374EC7701}" type="presOf" srcId="{E84AA019-4BF2-498E-AF34-D65A1B0B130B}" destId="{CCE2AA1C-4304-4F6B-B126-E5C21A7BE1AB}" srcOrd="0" destOrd="0" presId="urn:microsoft.com/office/officeart/2008/layout/RadialCluster"/>
    <dgm:cxn modelId="{F1FA37B5-892D-4BC8-B4D2-858E39D8DA79}" type="presOf" srcId="{19BD76C4-1BD9-4613-A9A8-21057A931FD7}" destId="{668C0599-60CD-4592-8B7B-4745246B4A8F}" srcOrd="0" destOrd="0" presId="urn:microsoft.com/office/officeart/2008/layout/RadialCluster"/>
    <dgm:cxn modelId="{24CC8D7D-2CAA-4111-B93A-6687B27192D0}" type="presOf" srcId="{767CD221-1296-44AF-8ABD-FAE7B8B32328}" destId="{723C8A25-AD22-49A1-8F8F-3D424C341CF4}" srcOrd="0" destOrd="0" presId="urn:microsoft.com/office/officeart/2008/layout/RadialCluster"/>
    <dgm:cxn modelId="{066462A1-0345-4C09-A525-9C7D0D410F3E}" type="presOf" srcId="{1321173D-CD5C-4709-A3ED-654DEED61676}" destId="{CF002067-FC3B-4959-9A2E-081A478CC396}" srcOrd="0" destOrd="0" presId="urn:microsoft.com/office/officeart/2008/layout/RadialCluster"/>
    <dgm:cxn modelId="{2E961EEE-3885-4B68-8520-CEBECFEBB45F}" type="presParOf" srcId="{78339AB0-9E0E-40AB-93DC-5348D2CE5FBF}" destId="{363F9572-30AB-4B50-8F6D-334B7C60AEEF}" srcOrd="0" destOrd="0" presId="urn:microsoft.com/office/officeart/2008/layout/RadialCluster"/>
    <dgm:cxn modelId="{8975A5C4-8873-4949-AF3D-6593D5E86AA8}" type="presParOf" srcId="{363F9572-30AB-4B50-8F6D-334B7C60AEEF}" destId="{CCE2AA1C-4304-4F6B-B126-E5C21A7BE1AB}" srcOrd="0" destOrd="0" presId="urn:microsoft.com/office/officeart/2008/layout/RadialCluster"/>
    <dgm:cxn modelId="{D634C158-B682-4FCF-8AB8-6ABD98E20FD6}" type="presParOf" srcId="{363F9572-30AB-4B50-8F6D-334B7C60AEEF}" destId="{668C0599-60CD-4592-8B7B-4745246B4A8F}" srcOrd="1" destOrd="0" presId="urn:microsoft.com/office/officeart/2008/layout/RadialCluster"/>
    <dgm:cxn modelId="{A2597B31-3E69-4ADF-99CF-D9E8B3743449}" type="presParOf" srcId="{363F9572-30AB-4B50-8F6D-334B7C60AEEF}" destId="{26238E2E-21EA-43E1-AAAA-71E079BD3113}" srcOrd="2" destOrd="0" presId="urn:microsoft.com/office/officeart/2008/layout/RadialCluster"/>
    <dgm:cxn modelId="{C12B5D5B-63F9-49DD-AD5F-834C51468940}" type="presParOf" srcId="{363F9572-30AB-4B50-8F6D-334B7C60AEEF}" destId="{6E8F242A-C75E-43B0-B5EC-0F027D985AA9}" srcOrd="3" destOrd="0" presId="urn:microsoft.com/office/officeart/2008/layout/RadialCluster"/>
    <dgm:cxn modelId="{742AAFEA-65EA-4B8C-9CD6-DA4BA098B9A6}" type="presParOf" srcId="{363F9572-30AB-4B50-8F6D-334B7C60AEEF}" destId="{D6DC51D1-55BE-41CF-BCEA-865595CDF55E}" srcOrd="4" destOrd="0" presId="urn:microsoft.com/office/officeart/2008/layout/RadialCluster"/>
    <dgm:cxn modelId="{F8D2DAED-0D3C-4623-BACC-FBD92717F26E}" type="presParOf" srcId="{363F9572-30AB-4B50-8F6D-334B7C60AEEF}" destId="{CF002067-FC3B-4959-9A2E-081A478CC396}" srcOrd="5" destOrd="0" presId="urn:microsoft.com/office/officeart/2008/layout/RadialCluster"/>
    <dgm:cxn modelId="{BA2573B7-7055-46FD-AF55-F54ED5E51963}" type="presParOf" srcId="{363F9572-30AB-4B50-8F6D-334B7C60AEEF}" destId="{723C8A25-AD22-49A1-8F8F-3D424C341CF4}" srcOrd="6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32CA72A-C6AC-4EE7-9C92-2CA4B66A1880}" type="doc">
      <dgm:prSet loTypeId="urn:microsoft.com/office/officeart/2005/8/layout/process1" loCatId="process" qsTypeId="urn:microsoft.com/office/officeart/2005/8/quickstyle/simple5" qsCatId="simple" csTypeId="urn:microsoft.com/office/officeart/2005/8/colors/colorful1#10" csCatId="colorful" phldr="1"/>
      <dgm:spPr/>
    </dgm:pt>
    <dgm:pt modelId="{4047FBB7-6F67-4E49-8D63-F447863B9CBF}">
      <dgm:prSet phldrT="[Texto]"/>
      <dgm:spPr/>
      <dgm:t>
        <a:bodyPr/>
        <a:lstStyle/>
        <a:p>
          <a:r>
            <a:rPr lang="es-ES" dirty="0"/>
            <a:t>Objetivo</a:t>
          </a:r>
        </a:p>
      </dgm:t>
    </dgm:pt>
    <dgm:pt modelId="{C0883494-58E5-4D90-8A3F-3292FA6E4DB1}" type="parTrans" cxnId="{B330338C-0F78-4266-813A-69F8CF4EB1A7}">
      <dgm:prSet/>
      <dgm:spPr/>
      <dgm:t>
        <a:bodyPr/>
        <a:lstStyle/>
        <a:p>
          <a:endParaRPr lang="es-ES"/>
        </a:p>
      </dgm:t>
    </dgm:pt>
    <dgm:pt modelId="{57B5ACFF-BB8A-4D21-A117-A9D73C3D540C}" type="sibTrans" cxnId="{B330338C-0F78-4266-813A-69F8CF4EB1A7}">
      <dgm:prSet/>
      <dgm:spPr/>
      <dgm:t>
        <a:bodyPr/>
        <a:lstStyle/>
        <a:p>
          <a:endParaRPr lang="es-ES"/>
        </a:p>
      </dgm:t>
    </dgm:pt>
    <dgm:pt modelId="{E6FFD1D4-B322-4D82-A704-174E40F79C1B}">
      <dgm:prSet phldrT="[Texto]"/>
      <dgm:spPr/>
      <dgm:t>
        <a:bodyPr/>
        <a:lstStyle/>
        <a:p>
          <a:r>
            <a:rPr lang="es-ES" dirty="0"/>
            <a:t>Educación de la vejiga</a:t>
          </a:r>
        </a:p>
      </dgm:t>
    </dgm:pt>
    <dgm:pt modelId="{A158A9E9-814D-4ED0-8C81-5F6BA5FC3654}" type="parTrans" cxnId="{D5778C9F-D6A6-4C44-B265-767B22DEA706}">
      <dgm:prSet/>
      <dgm:spPr/>
      <dgm:t>
        <a:bodyPr/>
        <a:lstStyle/>
        <a:p>
          <a:endParaRPr lang="es-ES"/>
        </a:p>
      </dgm:t>
    </dgm:pt>
    <dgm:pt modelId="{60EE73B6-9999-4DFE-AC26-204806D1953C}" type="sibTrans" cxnId="{D5778C9F-D6A6-4C44-B265-767B22DEA706}">
      <dgm:prSet/>
      <dgm:spPr/>
      <dgm:t>
        <a:bodyPr/>
        <a:lstStyle/>
        <a:p>
          <a:endParaRPr lang="es-ES"/>
        </a:p>
      </dgm:t>
    </dgm:pt>
    <dgm:pt modelId="{B0021D11-B4C8-4C84-A5A5-FC1D8C55A958}" type="pres">
      <dgm:prSet presAssocID="{932CA72A-C6AC-4EE7-9C92-2CA4B66A1880}" presName="Name0" presStyleCnt="0">
        <dgm:presLayoutVars>
          <dgm:dir/>
          <dgm:resizeHandles val="exact"/>
        </dgm:presLayoutVars>
      </dgm:prSet>
      <dgm:spPr/>
    </dgm:pt>
    <dgm:pt modelId="{DF08470A-97A2-419D-8569-0A323FFD9AC1}" type="pres">
      <dgm:prSet presAssocID="{4047FBB7-6F67-4E49-8D63-F447863B9CBF}" presName="node" presStyleLbl="node1" presStyleIdx="0" presStyleCnt="2" custLinFactNeighborX="416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D72883-6EFC-4023-ABA6-6BB305AC783F}" type="pres">
      <dgm:prSet presAssocID="{57B5ACFF-BB8A-4D21-A117-A9D73C3D540C}" presName="sibTrans" presStyleLbl="sibTrans2D1" presStyleIdx="0" presStyleCnt="1"/>
      <dgm:spPr/>
      <dgm:t>
        <a:bodyPr/>
        <a:lstStyle/>
        <a:p>
          <a:endParaRPr lang="es-ES"/>
        </a:p>
      </dgm:t>
    </dgm:pt>
    <dgm:pt modelId="{74213DF3-8FA9-466D-A81F-334921B81F0E}" type="pres">
      <dgm:prSet presAssocID="{57B5ACFF-BB8A-4D21-A117-A9D73C3D540C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213AA334-9DB2-4378-B368-13721A501F51}" type="pres">
      <dgm:prSet presAssocID="{E6FFD1D4-B322-4D82-A704-174E40F79C1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D0EF481-52C3-468B-A015-A0AEDDD6C3FE}" type="presOf" srcId="{57B5ACFF-BB8A-4D21-A117-A9D73C3D540C}" destId="{44D72883-6EFC-4023-ABA6-6BB305AC783F}" srcOrd="0" destOrd="0" presId="urn:microsoft.com/office/officeart/2005/8/layout/process1"/>
    <dgm:cxn modelId="{4C897B4D-7F58-4FBC-A0D6-9C0C787DEC60}" type="presOf" srcId="{E6FFD1D4-B322-4D82-A704-174E40F79C1B}" destId="{213AA334-9DB2-4378-B368-13721A501F51}" srcOrd="0" destOrd="0" presId="urn:microsoft.com/office/officeart/2005/8/layout/process1"/>
    <dgm:cxn modelId="{3AFF1FD6-9DE5-4953-A54E-347EA32C3E44}" type="presOf" srcId="{4047FBB7-6F67-4E49-8D63-F447863B9CBF}" destId="{DF08470A-97A2-419D-8569-0A323FFD9AC1}" srcOrd="0" destOrd="0" presId="urn:microsoft.com/office/officeart/2005/8/layout/process1"/>
    <dgm:cxn modelId="{6118CDC0-C265-49DE-9B78-225ACF127C69}" type="presOf" srcId="{57B5ACFF-BB8A-4D21-A117-A9D73C3D540C}" destId="{74213DF3-8FA9-466D-A81F-334921B81F0E}" srcOrd="1" destOrd="0" presId="urn:microsoft.com/office/officeart/2005/8/layout/process1"/>
    <dgm:cxn modelId="{B9A513D8-D368-4482-88E9-B80CC48DE4E5}" type="presOf" srcId="{932CA72A-C6AC-4EE7-9C92-2CA4B66A1880}" destId="{B0021D11-B4C8-4C84-A5A5-FC1D8C55A958}" srcOrd="0" destOrd="0" presId="urn:microsoft.com/office/officeart/2005/8/layout/process1"/>
    <dgm:cxn modelId="{B330338C-0F78-4266-813A-69F8CF4EB1A7}" srcId="{932CA72A-C6AC-4EE7-9C92-2CA4B66A1880}" destId="{4047FBB7-6F67-4E49-8D63-F447863B9CBF}" srcOrd="0" destOrd="0" parTransId="{C0883494-58E5-4D90-8A3F-3292FA6E4DB1}" sibTransId="{57B5ACFF-BB8A-4D21-A117-A9D73C3D540C}"/>
    <dgm:cxn modelId="{D5778C9F-D6A6-4C44-B265-767B22DEA706}" srcId="{932CA72A-C6AC-4EE7-9C92-2CA4B66A1880}" destId="{E6FFD1D4-B322-4D82-A704-174E40F79C1B}" srcOrd="1" destOrd="0" parTransId="{A158A9E9-814D-4ED0-8C81-5F6BA5FC3654}" sibTransId="{60EE73B6-9999-4DFE-AC26-204806D1953C}"/>
    <dgm:cxn modelId="{DEE29CDC-082A-484C-8264-FB866A8A97E2}" type="presParOf" srcId="{B0021D11-B4C8-4C84-A5A5-FC1D8C55A958}" destId="{DF08470A-97A2-419D-8569-0A323FFD9AC1}" srcOrd="0" destOrd="0" presId="urn:microsoft.com/office/officeart/2005/8/layout/process1"/>
    <dgm:cxn modelId="{274B498A-14E4-4FFF-8C18-6A1829E3F226}" type="presParOf" srcId="{B0021D11-B4C8-4C84-A5A5-FC1D8C55A958}" destId="{44D72883-6EFC-4023-ABA6-6BB305AC783F}" srcOrd="1" destOrd="0" presId="urn:microsoft.com/office/officeart/2005/8/layout/process1"/>
    <dgm:cxn modelId="{FBB86146-83DC-4757-89EC-87F2021F299E}" type="presParOf" srcId="{44D72883-6EFC-4023-ABA6-6BB305AC783F}" destId="{74213DF3-8FA9-466D-A81F-334921B81F0E}" srcOrd="0" destOrd="0" presId="urn:microsoft.com/office/officeart/2005/8/layout/process1"/>
    <dgm:cxn modelId="{C884ED49-666F-4395-84CA-D75307AE6E50}" type="presParOf" srcId="{B0021D11-B4C8-4C84-A5A5-FC1D8C55A958}" destId="{213AA334-9DB2-4378-B368-13721A501F51}" srcOrd="2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127F24-4D3A-4E7E-9540-90CAE1148C64}" type="doc">
      <dgm:prSet loTypeId="urn:microsoft.com/office/officeart/2005/8/layout/default#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B5D17425-5AC1-417B-B61B-D2128DEED97B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DISFUNCIÓN MICCIONAL</a:t>
          </a:r>
        </a:p>
      </dgm:t>
    </dgm:pt>
    <dgm:pt modelId="{566DB22D-4302-4552-94E6-7B49A64EA89A}" type="parTrans" cxnId="{3BFC5FB5-B26B-4FDA-B80D-D9CF069A970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F4564E-1CB3-43DF-A0CB-3C3279EBD22E}" type="sibTrans" cxnId="{3BFC5FB5-B26B-4FDA-B80D-D9CF069A970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3E1F7F-748D-4D1C-8951-395C600E372C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DISFUNCIÓN ANORRECTAL</a:t>
          </a:r>
        </a:p>
      </dgm:t>
    </dgm:pt>
    <dgm:pt modelId="{D5998D6F-8F94-4743-B046-E4AB32A44EBD}" type="parTrans" cxnId="{24C9FCBB-AAC6-4615-A949-8583D3C6162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B803D3-D608-4FD6-A262-9B128DACE2C0}" type="sibTrans" cxnId="{24C9FCBB-AAC6-4615-A949-8583D3C6162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4A26BE-3462-4502-AA69-731F650E46EA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PROLAPSO DE ÓRGANOS GENITALES</a:t>
          </a:r>
        </a:p>
      </dgm:t>
    </dgm:pt>
    <dgm:pt modelId="{3F2B64C2-30D0-43BD-B67E-027887403778}" type="parTrans" cxnId="{0A935AFC-87A8-479A-BC35-FA1ED1F6665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C90AA9-32FD-4A41-A768-1BDB862391D6}" type="sibTrans" cxnId="{0A935AFC-87A8-479A-BC35-FA1ED1F6665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E4D3F7-77AF-4DF6-865D-FE8F63F18E77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DISFUNCIÓN SEXUAL</a:t>
          </a:r>
        </a:p>
      </dgm:t>
    </dgm:pt>
    <dgm:pt modelId="{F49E1C37-349A-4DE1-B239-A093EA3371C6}" type="parTrans" cxnId="{253A0F53-326B-48C8-A799-A6A7F2E1C80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71BFA9-8CE2-4E71-AE20-DF35A6A376D8}" type="sibTrans" cxnId="{253A0F53-326B-48C8-A799-A6A7F2E1C80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7ACE76-3155-444D-9384-342D21E57096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DOLOR PÉLVICO CRÓNICO</a:t>
          </a:r>
        </a:p>
      </dgm:t>
    </dgm:pt>
    <dgm:pt modelId="{C4D1FC91-4066-4DD0-8391-2E7DCE3AE3B3}" type="parTrans" cxnId="{C1A67D36-3039-4BE4-AFC6-B8E5D954328F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48FE27-8216-4CAE-9F49-4467B8F6D2C6}" type="sibTrans" cxnId="{C1A67D36-3039-4BE4-AFC6-B8E5D954328F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0F5EAE-F85F-45E3-9496-B63608BE5D55}" type="pres">
      <dgm:prSet presAssocID="{0D127F24-4D3A-4E7E-9540-90CAE1148C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646A71-3D71-47BA-8EF9-52331DBBC511}" type="pres">
      <dgm:prSet presAssocID="{B5D17425-5AC1-417B-B61B-D2128DEED9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FA2612-D54C-45D4-93A1-95092CA8A8D5}" type="pres">
      <dgm:prSet presAssocID="{92F4564E-1CB3-43DF-A0CB-3C3279EBD22E}" presName="sibTrans" presStyleCnt="0"/>
      <dgm:spPr/>
    </dgm:pt>
    <dgm:pt modelId="{EE2178F3-B8C5-4794-9B66-C24F10145CCF}" type="pres">
      <dgm:prSet presAssocID="{F13E1F7F-748D-4D1C-8951-395C600E372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53A9F4-8974-40D4-968E-AE1713B9F8DC}" type="pres">
      <dgm:prSet presAssocID="{B3B803D3-D608-4FD6-A262-9B128DACE2C0}" presName="sibTrans" presStyleCnt="0"/>
      <dgm:spPr/>
    </dgm:pt>
    <dgm:pt modelId="{625F19CB-7652-4732-99D3-68F3248CEA3B}" type="pres">
      <dgm:prSet presAssocID="{FE4A26BE-3462-4502-AA69-731F650E46E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1DFE35-553B-4B39-96FD-39B101CE40E3}" type="pres">
      <dgm:prSet presAssocID="{62C90AA9-32FD-4A41-A768-1BDB862391D6}" presName="sibTrans" presStyleCnt="0"/>
      <dgm:spPr/>
    </dgm:pt>
    <dgm:pt modelId="{74C2E99A-BD55-490D-97EB-70F477A5A9E5}" type="pres">
      <dgm:prSet presAssocID="{78E4D3F7-77AF-4DF6-865D-FE8F63F18E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505447-A8F9-44A6-B073-D521C278C656}" type="pres">
      <dgm:prSet presAssocID="{0E71BFA9-8CE2-4E71-AE20-DF35A6A376D8}" presName="sibTrans" presStyleCnt="0"/>
      <dgm:spPr/>
    </dgm:pt>
    <dgm:pt modelId="{C783A9E6-F316-4F93-8B48-883FD9051653}" type="pres">
      <dgm:prSet presAssocID="{917ACE76-3155-444D-9384-342D21E570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FC5FB5-B26B-4FDA-B80D-D9CF069A9701}" srcId="{0D127F24-4D3A-4E7E-9540-90CAE1148C64}" destId="{B5D17425-5AC1-417B-B61B-D2128DEED97B}" srcOrd="0" destOrd="0" parTransId="{566DB22D-4302-4552-94E6-7B49A64EA89A}" sibTransId="{92F4564E-1CB3-43DF-A0CB-3C3279EBD22E}"/>
    <dgm:cxn modelId="{49B09491-DF81-4754-B34F-20E4B6C755FE}" type="presOf" srcId="{FE4A26BE-3462-4502-AA69-731F650E46EA}" destId="{625F19CB-7652-4732-99D3-68F3248CEA3B}" srcOrd="0" destOrd="0" presId="urn:microsoft.com/office/officeart/2005/8/layout/default#1"/>
    <dgm:cxn modelId="{C1A67D36-3039-4BE4-AFC6-B8E5D954328F}" srcId="{0D127F24-4D3A-4E7E-9540-90CAE1148C64}" destId="{917ACE76-3155-444D-9384-342D21E57096}" srcOrd="4" destOrd="0" parTransId="{C4D1FC91-4066-4DD0-8391-2E7DCE3AE3B3}" sibTransId="{6C48FE27-8216-4CAE-9F49-4467B8F6D2C6}"/>
    <dgm:cxn modelId="{579F5500-87DF-4FE4-89C9-85BE4C1443EB}" type="presOf" srcId="{78E4D3F7-77AF-4DF6-865D-FE8F63F18E77}" destId="{74C2E99A-BD55-490D-97EB-70F477A5A9E5}" srcOrd="0" destOrd="0" presId="urn:microsoft.com/office/officeart/2005/8/layout/default#1"/>
    <dgm:cxn modelId="{30E89196-2544-4F40-AE7B-0ACEC19600AD}" type="presOf" srcId="{B5D17425-5AC1-417B-B61B-D2128DEED97B}" destId="{FE646A71-3D71-47BA-8EF9-52331DBBC511}" srcOrd="0" destOrd="0" presId="urn:microsoft.com/office/officeart/2005/8/layout/default#1"/>
    <dgm:cxn modelId="{253A0F53-326B-48C8-A799-A6A7F2E1C801}" srcId="{0D127F24-4D3A-4E7E-9540-90CAE1148C64}" destId="{78E4D3F7-77AF-4DF6-865D-FE8F63F18E77}" srcOrd="3" destOrd="0" parTransId="{F49E1C37-349A-4DE1-B239-A093EA3371C6}" sibTransId="{0E71BFA9-8CE2-4E71-AE20-DF35A6A376D8}"/>
    <dgm:cxn modelId="{512A0061-60CF-403E-AAA0-08B655EF1FC5}" type="presOf" srcId="{0D127F24-4D3A-4E7E-9540-90CAE1148C64}" destId="{640F5EAE-F85F-45E3-9496-B63608BE5D55}" srcOrd="0" destOrd="0" presId="urn:microsoft.com/office/officeart/2005/8/layout/default#1"/>
    <dgm:cxn modelId="{9F12EA0D-3516-4CC7-AC96-74150E2175D1}" type="presOf" srcId="{917ACE76-3155-444D-9384-342D21E57096}" destId="{C783A9E6-F316-4F93-8B48-883FD9051653}" srcOrd="0" destOrd="0" presId="urn:microsoft.com/office/officeart/2005/8/layout/default#1"/>
    <dgm:cxn modelId="{24C9FCBB-AAC6-4615-A949-8583D3C6162C}" srcId="{0D127F24-4D3A-4E7E-9540-90CAE1148C64}" destId="{F13E1F7F-748D-4D1C-8951-395C600E372C}" srcOrd="1" destOrd="0" parTransId="{D5998D6F-8F94-4743-B046-E4AB32A44EBD}" sibTransId="{B3B803D3-D608-4FD6-A262-9B128DACE2C0}"/>
    <dgm:cxn modelId="{298CEDE9-31FD-4CD2-A155-7C57F315B928}" type="presOf" srcId="{F13E1F7F-748D-4D1C-8951-395C600E372C}" destId="{EE2178F3-B8C5-4794-9B66-C24F10145CCF}" srcOrd="0" destOrd="0" presId="urn:microsoft.com/office/officeart/2005/8/layout/default#1"/>
    <dgm:cxn modelId="{0A935AFC-87A8-479A-BC35-FA1ED1F6665A}" srcId="{0D127F24-4D3A-4E7E-9540-90CAE1148C64}" destId="{FE4A26BE-3462-4502-AA69-731F650E46EA}" srcOrd="2" destOrd="0" parTransId="{3F2B64C2-30D0-43BD-B67E-027887403778}" sibTransId="{62C90AA9-32FD-4A41-A768-1BDB862391D6}"/>
    <dgm:cxn modelId="{4A2B34A3-B068-406F-A9C1-0600036AF3A5}" type="presParOf" srcId="{640F5EAE-F85F-45E3-9496-B63608BE5D55}" destId="{FE646A71-3D71-47BA-8EF9-52331DBBC511}" srcOrd="0" destOrd="0" presId="urn:microsoft.com/office/officeart/2005/8/layout/default#1"/>
    <dgm:cxn modelId="{DB049DC0-0C26-4066-A64B-2664EDDA9932}" type="presParOf" srcId="{640F5EAE-F85F-45E3-9496-B63608BE5D55}" destId="{79FA2612-D54C-45D4-93A1-95092CA8A8D5}" srcOrd="1" destOrd="0" presId="urn:microsoft.com/office/officeart/2005/8/layout/default#1"/>
    <dgm:cxn modelId="{3CA3851C-9CD5-4F52-A65B-76900177D452}" type="presParOf" srcId="{640F5EAE-F85F-45E3-9496-B63608BE5D55}" destId="{EE2178F3-B8C5-4794-9B66-C24F10145CCF}" srcOrd="2" destOrd="0" presId="urn:microsoft.com/office/officeart/2005/8/layout/default#1"/>
    <dgm:cxn modelId="{9B99C9D9-6EEC-4413-9F14-53DAFF508009}" type="presParOf" srcId="{640F5EAE-F85F-45E3-9496-B63608BE5D55}" destId="{4253A9F4-8974-40D4-968E-AE1713B9F8DC}" srcOrd="3" destOrd="0" presId="urn:microsoft.com/office/officeart/2005/8/layout/default#1"/>
    <dgm:cxn modelId="{FF9E956D-3216-4609-8988-9156935011EB}" type="presParOf" srcId="{640F5EAE-F85F-45E3-9496-B63608BE5D55}" destId="{625F19CB-7652-4732-99D3-68F3248CEA3B}" srcOrd="4" destOrd="0" presId="urn:microsoft.com/office/officeart/2005/8/layout/default#1"/>
    <dgm:cxn modelId="{429E5A12-D179-4D43-A051-1F6538D98B2F}" type="presParOf" srcId="{640F5EAE-F85F-45E3-9496-B63608BE5D55}" destId="{281DFE35-553B-4B39-96FD-39B101CE40E3}" srcOrd="5" destOrd="0" presId="urn:microsoft.com/office/officeart/2005/8/layout/default#1"/>
    <dgm:cxn modelId="{188BD239-1EC2-4D87-A2ED-8118D30708C8}" type="presParOf" srcId="{640F5EAE-F85F-45E3-9496-B63608BE5D55}" destId="{74C2E99A-BD55-490D-97EB-70F477A5A9E5}" srcOrd="6" destOrd="0" presId="urn:microsoft.com/office/officeart/2005/8/layout/default#1"/>
    <dgm:cxn modelId="{C4DC4F90-3B80-443B-8932-4D09178834F9}" type="presParOf" srcId="{640F5EAE-F85F-45E3-9496-B63608BE5D55}" destId="{5C505447-A8F9-44A6-B073-D521C278C656}" srcOrd="7" destOrd="0" presId="urn:microsoft.com/office/officeart/2005/8/layout/default#1"/>
    <dgm:cxn modelId="{9DEBC02C-1BC0-4263-8EB4-9A8D9EBAF7D4}" type="presParOf" srcId="{640F5EAE-F85F-45E3-9496-B63608BE5D55}" destId="{C783A9E6-F316-4F93-8B48-883FD9051653}" srcOrd="8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0A41425-80C4-4AC8-AFA3-40E315C71825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126B932-883C-4593-9FC1-B1451888A691}">
      <dgm:prSet phldrT="[Texto]"/>
      <dgm:spPr/>
      <dgm:t>
        <a:bodyPr/>
        <a:lstStyle/>
        <a:p>
          <a:r>
            <a:rPr lang="es-ES" dirty="0"/>
            <a:t>INDICACIONES</a:t>
          </a:r>
        </a:p>
      </dgm:t>
    </dgm:pt>
    <dgm:pt modelId="{AEDB2AC5-18D4-4ED4-B02B-D00620A6E943}" type="parTrans" cxnId="{F05FE551-605B-4166-9E71-C9C12DBB7B5A}">
      <dgm:prSet/>
      <dgm:spPr/>
      <dgm:t>
        <a:bodyPr/>
        <a:lstStyle/>
        <a:p>
          <a:endParaRPr lang="es-ES"/>
        </a:p>
      </dgm:t>
    </dgm:pt>
    <dgm:pt modelId="{0CD7C22F-8A5D-4AA0-A372-882607A00610}" type="sibTrans" cxnId="{F05FE551-605B-4166-9E71-C9C12DBB7B5A}">
      <dgm:prSet/>
      <dgm:spPr/>
      <dgm:t>
        <a:bodyPr/>
        <a:lstStyle/>
        <a:p>
          <a:endParaRPr lang="es-ES"/>
        </a:p>
      </dgm:t>
    </dgm:pt>
    <dgm:pt modelId="{5A6B519F-4C3F-460B-A514-DD6C54137EEC}">
      <dgm:prSet phldrT="[Texto]" custT="1"/>
      <dgm:spPr/>
      <dgm:t>
        <a:bodyPr/>
        <a:lstStyle/>
        <a:p>
          <a:r>
            <a:rPr lang="es-ES" sz="4400" dirty="0"/>
            <a:t>Incontinencia</a:t>
          </a:r>
        </a:p>
      </dgm:t>
    </dgm:pt>
    <dgm:pt modelId="{2BD6FC16-9DEC-4B98-A8E1-93CEAEE8B403}" type="parTrans" cxnId="{0FB45AFB-FEAF-478D-A55D-457145ACFBAD}">
      <dgm:prSet/>
      <dgm:spPr/>
      <dgm:t>
        <a:bodyPr/>
        <a:lstStyle/>
        <a:p>
          <a:endParaRPr lang="es-ES"/>
        </a:p>
      </dgm:t>
    </dgm:pt>
    <dgm:pt modelId="{A50C3D24-7A8F-4F8F-A1C2-50D02833A654}" type="sibTrans" cxnId="{0FB45AFB-FEAF-478D-A55D-457145ACFBAD}">
      <dgm:prSet/>
      <dgm:spPr/>
      <dgm:t>
        <a:bodyPr/>
        <a:lstStyle/>
        <a:p>
          <a:endParaRPr lang="es-ES"/>
        </a:p>
      </dgm:t>
    </dgm:pt>
    <dgm:pt modelId="{17FEB134-BEFF-4E9E-9898-CB9D4D0AB277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3600" dirty="0"/>
            <a:t> </a:t>
          </a:r>
          <a:r>
            <a:rPr lang="es-ES" sz="4800" dirty="0"/>
            <a:t>Prolapsos</a:t>
          </a:r>
          <a:endParaRPr lang="es-ES" sz="3600" dirty="0"/>
        </a:p>
      </dgm:t>
    </dgm:pt>
    <dgm:pt modelId="{C612E04E-B9A5-4B23-B33C-8869F54477F8}" type="parTrans" cxnId="{B7586190-7FF2-4958-A637-FDBB25187418}">
      <dgm:prSet/>
      <dgm:spPr/>
      <dgm:t>
        <a:bodyPr/>
        <a:lstStyle/>
        <a:p>
          <a:endParaRPr lang="es-ES"/>
        </a:p>
      </dgm:t>
    </dgm:pt>
    <dgm:pt modelId="{7288FB6B-19FE-49C6-9F9C-AFCEDD73BC67}" type="sibTrans" cxnId="{B7586190-7FF2-4958-A637-FDBB25187418}">
      <dgm:prSet/>
      <dgm:spPr/>
      <dgm:t>
        <a:bodyPr/>
        <a:lstStyle/>
        <a:p>
          <a:endParaRPr lang="es-ES"/>
        </a:p>
      </dgm:t>
    </dgm:pt>
    <dgm:pt modelId="{782EA2E8-8CD4-4B1F-8FE5-3E1DF7C6FC64}">
      <dgm:prSet phldrT="[Texto]"/>
      <dgm:spPr/>
      <dgm:t>
        <a:bodyPr/>
        <a:lstStyle/>
        <a:p>
          <a:r>
            <a:rPr lang="es-ES" dirty="0"/>
            <a:t>Prevención</a:t>
          </a:r>
        </a:p>
      </dgm:t>
    </dgm:pt>
    <dgm:pt modelId="{3026626D-85D8-4682-ACE4-445F92B0A1D0}" type="parTrans" cxnId="{599818E1-4894-4F16-AD39-3C1E2871D712}">
      <dgm:prSet/>
      <dgm:spPr/>
      <dgm:t>
        <a:bodyPr/>
        <a:lstStyle/>
        <a:p>
          <a:endParaRPr lang="es-ES"/>
        </a:p>
      </dgm:t>
    </dgm:pt>
    <dgm:pt modelId="{E812BC3A-86D6-4C89-9CCA-E5795048D46A}" type="sibTrans" cxnId="{599818E1-4894-4F16-AD39-3C1E2871D712}">
      <dgm:prSet/>
      <dgm:spPr/>
      <dgm:t>
        <a:bodyPr/>
        <a:lstStyle/>
        <a:p>
          <a:endParaRPr lang="es-ES"/>
        </a:p>
      </dgm:t>
    </dgm:pt>
    <dgm:pt modelId="{DA939D62-7340-47EA-ACC0-4AF5D915F1BC}" type="pres">
      <dgm:prSet presAssocID="{80A41425-80C4-4AC8-AFA3-40E315C718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7A7943-213B-479E-BBA9-E05F35BD7B79}" type="pres">
      <dgm:prSet presAssocID="{4126B932-883C-4593-9FC1-B1451888A691}" presName="hierRoot1" presStyleCnt="0">
        <dgm:presLayoutVars>
          <dgm:hierBranch val="init"/>
        </dgm:presLayoutVars>
      </dgm:prSet>
      <dgm:spPr/>
    </dgm:pt>
    <dgm:pt modelId="{D75D27E2-64EE-400E-9530-9765CAE29014}" type="pres">
      <dgm:prSet presAssocID="{4126B932-883C-4593-9FC1-B1451888A691}" presName="rootComposite1" presStyleCnt="0"/>
      <dgm:spPr/>
    </dgm:pt>
    <dgm:pt modelId="{E9C93484-A97C-419B-9096-E3582392AB76}" type="pres">
      <dgm:prSet presAssocID="{4126B932-883C-4593-9FC1-B1451888A69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CC5EA1-E3B2-425F-A8F2-9DF7CEDA559E}" type="pres">
      <dgm:prSet presAssocID="{4126B932-883C-4593-9FC1-B1451888A69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D81958E-CACF-45D0-8547-8CD6C9D4A8E3}" type="pres">
      <dgm:prSet presAssocID="{4126B932-883C-4593-9FC1-B1451888A691}" presName="hierChild2" presStyleCnt="0"/>
      <dgm:spPr/>
    </dgm:pt>
    <dgm:pt modelId="{31860108-E770-47CA-95EB-2F42AD8FF6D0}" type="pres">
      <dgm:prSet presAssocID="{2BD6FC16-9DEC-4B98-A8E1-93CEAEE8B403}" presName="Name64" presStyleLbl="parChTrans1D2" presStyleIdx="0" presStyleCnt="3"/>
      <dgm:spPr/>
      <dgm:t>
        <a:bodyPr/>
        <a:lstStyle/>
        <a:p>
          <a:endParaRPr lang="es-ES"/>
        </a:p>
      </dgm:t>
    </dgm:pt>
    <dgm:pt modelId="{61E4251E-7BD3-4C85-ADB9-95DA9BC2C248}" type="pres">
      <dgm:prSet presAssocID="{5A6B519F-4C3F-460B-A514-DD6C54137EEC}" presName="hierRoot2" presStyleCnt="0">
        <dgm:presLayoutVars>
          <dgm:hierBranch val="init"/>
        </dgm:presLayoutVars>
      </dgm:prSet>
      <dgm:spPr/>
    </dgm:pt>
    <dgm:pt modelId="{ACD95D51-8BF8-4A0F-B983-9F7AB953939B}" type="pres">
      <dgm:prSet presAssocID="{5A6B519F-4C3F-460B-A514-DD6C54137EEC}" presName="rootComposite" presStyleCnt="0"/>
      <dgm:spPr/>
    </dgm:pt>
    <dgm:pt modelId="{C6F71807-0A18-4A77-B253-13BAB7AA00D4}" type="pres">
      <dgm:prSet presAssocID="{5A6B519F-4C3F-460B-A514-DD6C54137EE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6FCF5-89AA-4163-B74A-9B3EABF8D142}" type="pres">
      <dgm:prSet presAssocID="{5A6B519F-4C3F-460B-A514-DD6C54137EEC}" presName="rootConnector" presStyleLbl="node2" presStyleIdx="0" presStyleCnt="3"/>
      <dgm:spPr/>
      <dgm:t>
        <a:bodyPr/>
        <a:lstStyle/>
        <a:p>
          <a:endParaRPr lang="es-ES"/>
        </a:p>
      </dgm:t>
    </dgm:pt>
    <dgm:pt modelId="{F1FDB4F5-D86A-48D0-A8B6-AB5E4DFF6F94}" type="pres">
      <dgm:prSet presAssocID="{5A6B519F-4C3F-460B-A514-DD6C54137EEC}" presName="hierChild4" presStyleCnt="0"/>
      <dgm:spPr/>
    </dgm:pt>
    <dgm:pt modelId="{5BF74942-A95B-4986-ABC9-2A90A642086B}" type="pres">
      <dgm:prSet presAssocID="{5A6B519F-4C3F-460B-A514-DD6C54137EEC}" presName="hierChild5" presStyleCnt="0"/>
      <dgm:spPr/>
    </dgm:pt>
    <dgm:pt modelId="{3776D38B-7006-43FA-9C0F-D73D400FE0B0}" type="pres">
      <dgm:prSet presAssocID="{C612E04E-B9A5-4B23-B33C-8869F54477F8}" presName="Name64" presStyleLbl="parChTrans1D2" presStyleIdx="1" presStyleCnt="3"/>
      <dgm:spPr/>
      <dgm:t>
        <a:bodyPr/>
        <a:lstStyle/>
        <a:p>
          <a:endParaRPr lang="es-ES"/>
        </a:p>
      </dgm:t>
    </dgm:pt>
    <dgm:pt modelId="{36DFCA81-9AC6-46E4-B365-27FA22BD2992}" type="pres">
      <dgm:prSet presAssocID="{17FEB134-BEFF-4E9E-9898-CB9D4D0AB277}" presName="hierRoot2" presStyleCnt="0">
        <dgm:presLayoutVars>
          <dgm:hierBranch val="init"/>
        </dgm:presLayoutVars>
      </dgm:prSet>
      <dgm:spPr/>
    </dgm:pt>
    <dgm:pt modelId="{7E293034-CC07-4771-BCE5-9B092DA02152}" type="pres">
      <dgm:prSet presAssocID="{17FEB134-BEFF-4E9E-9898-CB9D4D0AB277}" presName="rootComposite" presStyleCnt="0"/>
      <dgm:spPr/>
    </dgm:pt>
    <dgm:pt modelId="{EEC04F4F-6143-4BCD-9852-B4FB48BF9BC7}" type="pres">
      <dgm:prSet presAssocID="{17FEB134-BEFF-4E9E-9898-CB9D4D0AB27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B7964D-4984-498A-B969-321BBAE3D82D}" type="pres">
      <dgm:prSet presAssocID="{17FEB134-BEFF-4E9E-9898-CB9D4D0AB27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841A64-EC50-486A-AE43-9AA7D69CEBD9}" type="pres">
      <dgm:prSet presAssocID="{17FEB134-BEFF-4E9E-9898-CB9D4D0AB277}" presName="hierChild4" presStyleCnt="0"/>
      <dgm:spPr/>
    </dgm:pt>
    <dgm:pt modelId="{2C5DF156-99AA-4B46-B4D4-F3F1DF617353}" type="pres">
      <dgm:prSet presAssocID="{17FEB134-BEFF-4E9E-9898-CB9D4D0AB277}" presName="hierChild5" presStyleCnt="0"/>
      <dgm:spPr/>
    </dgm:pt>
    <dgm:pt modelId="{018DDF5F-9A98-46E1-AB05-3672066B9223}" type="pres">
      <dgm:prSet presAssocID="{3026626D-85D8-4682-ACE4-445F92B0A1D0}" presName="Name64" presStyleLbl="parChTrans1D2" presStyleIdx="2" presStyleCnt="3"/>
      <dgm:spPr/>
      <dgm:t>
        <a:bodyPr/>
        <a:lstStyle/>
        <a:p>
          <a:endParaRPr lang="es-ES"/>
        </a:p>
      </dgm:t>
    </dgm:pt>
    <dgm:pt modelId="{CAE17029-EA06-4E58-82E1-295B745358F3}" type="pres">
      <dgm:prSet presAssocID="{782EA2E8-8CD4-4B1F-8FE5-3E1DF7C6FC64}" presName="hierRoot2" presStyleCnt="0">
        <dgm:presLayoutVars>
          <dgm:hierBranch val="init"/>
        </dgm:presLayoutVars>
      </dgm:prSet>
      <dgm:spPr/>
    </dgm:pt>
    <dgm:pt modelId="{F5CB3182-D3C8-4D4C-BB8E-EB0817533350}" type="pres">
      <dgm:prSet presAssocID="{782EA2E8-8CD4-4B1F-8FE5-3E1DF7C6FC64}" presName="rootComposite" presStyleCnt="0"/>
      <dgm:spPr/>
    </dgm:pt>
    <dgm:pt modelId="{08882087-18FB-4E3A-ABD0-385645ADA223}" type="pres">
      <dgm:prSet presAssocID="{782EA2E8-8CD4-4B1F-8FE5-3E1DF7C6FC6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7C351-E1CB-44C9-B5E0-4D750B40800B}" type="pres">
      <dgm:prSet presAssocID="{782EA2E8-8CD4-4B1F-8FE5-3E1DF7C6FC64}" presName="rootConnector" presStyleLbl="node2" presStyleIdx="2" presStyleCnt="3"/>
      <dgm:spPr/>
      <dgm:t>
        <a:bodyPr/>
        <a:lstStyle/>
        <a:p>
          <a:endParaRPr lang="es-ES"/>
        </a:p>
      </dgm:t>
    </dgm:pt>
    <dgm:pt modelId="{1FDCF266-AD23-4F1A-93D2-B8DCD98EA174}" type="pres">
      <dgm:prSet presAssocID="{782EA2E8-8CD4-4B1F-8FE5-3E1DF7C6FC64}" presName="hierChild4" presStyleCnt="0"/>
      <dgm:spPr/>
    </dgm:pt>
    <dgm:pt modelId="{C0E05E4A-67E3-4D75-BD3E-74FECD8EAEA8}" type="pres">
      <dgm:prSet presAssocID="{782EA2E8-8CD4-4B1F-8FE5-3E1DF7C6FC64}" presName="hierChild5" presStyleCnt="0"/>
      <dgm:spPr/>
    </dgm:pt>
    <dgm:pt modelId="{EFD5CE8A-ABC5-4738-A825-38C7E68199FC}" type="pres">
      <dgm:prSet presAssocID="{4126B932-883C-4593-9FC1-B1451888A691}" presName="hierChild3" presStyleCnt="0"/>
      <dgm:spPr/>
    </dgm:pt>
  </dgm:ptLst>
  <dgm:cxnLst>
    <dgm:cxn modelId="{576E0917-CA03-4182-BA4E-9AABFA51BE32}" type="presOf" srcId="{4126B932-883C-4593-9FC1-B1451888A691}" destId="{1FCC5EA1-E3B2-425F-A8F2-9DF7CEDA559E}" srcOrd="1" destOrd="0" presId="urn:microsoft.com/office/officeart/2009/3/layout/HorizontalOrganizationChart"/>
    <dgm:cxn modelId="{B1536CD8-5850-4589-BB4B-C16F0DA07D6B}" type="presOf" srcId="{17FEB134-BEFF-4E9E-9898-CB9D4D0AB277}" destId="{EEC04F4F-6143-4BCD-9852-B4FB48BF9BC7}" srcOrd="0" destOrd="0" presId="urn:microsoft.com/office/officeart/2009/3/layout/HorizontalOrganizationChart"/>
    <dgm:cxn modelId="{F05FE551-605B-4166-9E71-C9C12DBB7B5A}" srcId="{80A41425-80C4-4AC8-AFA3-40E315C71825}" destId="{4126B932-883C-4593-9FC1-B1451888A691}" srcOrd="0" destOrd="0" parTransId="{AEDB2AC5-18D4-4ED4-B02B-D00620A6E943}" sibTransId="{0CD7C22F-8A5D-4AA0-A372-882607A00610}"/>
    <dgm:cxn modelId="{B7586190-7FF2-4958-A637-FDBB25187418}" srcId="{4126B932-883C-4593-9FC1-B1451888A691}" destId="{17FEB134-BEFF-4E9E-9898-CB9D4D0AB277}" srcOrd="1" destOrd="0" parTransId="{C612E04E-B9A5-4B23-B33C-8869F54477F8}" sibTransId="{7288FB6B-19FE-49C6-9F9C-AFCEDD73BC67}"/>
    <dgm:cxn modelId="{2E5F1CED-36BA-46DC-A0E0-9F366995174D}" type="presOf" srcId="{17FEB134-BEFF-4E9E-9898-CB9D4D0AB277}" destId="{D2B7964D-4984-498A-B969-321BBAE3D82D}" srcOrd="1" destOrd="0" presId="urn:microsoft.com/office/officeart/2009/3/layout/HorizontalOrganizationChart"/>
    <dgm:cxn modelId="{6D3B3C08-3E7E-42BA-90B2-0EC6206B98EF}" type="presOf" srcId="{782EA2E8-8CD4-4B1F-8FE5-3E1DF7C6FC64}" destId="{15B7C351-E1CB-44C9-B5E0-4D750B40800B}" srcOrd="1" destOrd="0" presId="urn:microsoft.com/office/officeart/2009/3/layout/HorizontalOrganizationChart"/>
    <dgm:cxn modelId="{B1CF076C-CAC6-4CC2-9A50-C2FC286BE9B9}" type="presOf" srcId="{5A6B519F-4C3F-460B-A514-DD6C54137EEC}" destId="{C6F71807-0A18-4A77-B253-13BAB7AA00D4}" srcOrd="0" destOrd="0" presId="urn:microsoft.com/office/officeart/2009/3/layout/HorizontalOrganizationChart"/>
    <dgm:cxn modelId="{90620C09-642D-479E-B9C5-E6E740A95032}" type="presOf" srcId="{80A41425-80C4-4AC8-AFA3-40E315C71825}" destId="{DA939D62-7340-47EA-ACC0-4AF5D915F1BC}" srcOrd="0" destOrd="0" presId="urn:microsoft.com/office/officeart/2009/3/layout/HorizontalOrganizationChart"/>
    <dgm:cxn modelId="{81654738-8630-42A2-9563-28905DE20257}" type="presOf" srcId="{2BD6FC16-9DEC-4B98-A8E1-93CEAEE8B403}" destId="{31860108-E770-47CA-95EB-2F42AD8FF6D0}" srcOrd="0" destOrd="0" presId="urn:microsoft.com/office/officeart/2009/3/layout/HorizontalOrganizationChart"/>
    <dgm:cxn modelId="{7CE09A37-D015-4323-8E04-872DF4F50716}" type="presOf" srcId="{4126B932-883C-4593-9FC1-B1451888A691}" destId="{E9C93484-A97C-419B-9096-E3582392AB76}" srcOrd="0" destOrd="0" presId="urn:microsoft.com/office/officeart/2009/3/layout/HorizontalOrganizationChart"/>
    <dgm:cxn modelId="{74EFD233-DEE1-4D29-B546-93E21BAD6657}" type="presOf" srcId="{782EA2E8-8CD4-4B1F-8FE5-3E1DF7C6FC64}" destId="{08882087-18FB-4E3A-ABD0-385645ADA223}" srcOrd="0" destOrd="0" presId="urn:microsoft.com/office/officeart/2009/3/layout/HorizontalOrganizationChart"/>
    <dgm:cxn modelId="{49331AE0-3750-4946-A7D9-0EBBC5BE7D84}" type="presOf" srcId="{C612E04E-B9A5-4B23-B33C-8869F54477F8}" destId="{3776D38B-7006-43FA-9C0F-D73D400FE0B0}" srcOrd="0" destOrd="0" presId="urn:microsoft.com/office/officeart/2009/3/layout/HorizontalOrganizationChart"/>
    <dgm:cxn modelId="{599818E1-4894-4F16-AD39-3C1E2871D712}" srcId="{4126B932-883C-4593-9FC1-B1451888A691}" destId="{782EA2E8-8CD4-4B1F-8FE5-3E1DF7C6FC64}" srcOrd="2" destOrd="0" parTransId="{3026626D-85D8-4682-ACE4-445F92B0A1D0}" sibTransId="{E812BC3A-86D6-4C89-9CCA-E5795048D46A}"/>
    <dgm:cxn modelId="{5A12032B-3EB9-4E21-9347-C1CA5F8F5F7B}" type="presOf" srcId="{5A6B519F-4C3F-460B-A514-DD6C54137EEC}" destId="{6C76FCF5-89AA-4163-B74A-9B3EABF8D142}" srcOrd="1" destOrd="0" presId="urn:microsoft.com/office/officeart/2009/3/layout/HorizontalOrganizationChart"/>
    <dgm:cxn modelId="{2FEB8B14-5421-488B-91F1-1CC9868EDEC7}" type="presOf" srcId="{3026626D-85D8-4682-ACE4-445F92B0A1D0}" destId="{018DDF5F-9A98-46E1-AB05-3672066B9223}" srcOrd="0" destOrd="0" presId="urn:microsoft.com/office/officeart/2009/3/layout/HorizontalOrganizationChart"/>
    <dgm:cxn modelId="{0FB45AFB-FEAF-478D-A55D-457145ACFBAD}" srcId="{4126B932-883C-4593-9FC1-B1451888A691}" destId="{5A6B519F-4C3F-460B-A514-DD6C54137EEC}" srcOrd="0" destOrd="0" parTransId="{2BD6FC16-9DEC-4B98-A8E1-93CEAEE8B403}" sibTransId="{A50C3D24-7A8F-4F8F-A1C2-50D02833A654}"/>
    <dgm:cxn modelId="{564004A4-CB03-4C2A-B410-435B03FEB44C}" type="presParOf" srcId="{DA939D62-7340-47EA-ACC0-4AF5D915F1BC}" destId="{FF7A7943-213B-479E-BBA9-E05F35BD7B79}" srcOrd="0" destOrd="0" presId="urn:microsoft.com/office/officeart/2009/3/layout/HorizontalOrganizationChart"/>
    <dgm:cxn modelId="{F9DEC78A-F59E-4B6B-A942-087C018F0A94}" type="presParOf" srcId="{FF7A7943-213B-479E-BBA9-E05F35BD7B79}" destId="{D75D27E2-64EE-400E-9530-9765CAE29014}" srcOrd="0" destOrd="0" presId="urn:microsoft.com/office/officeart/2009/3/layout/HorizontalOrganizationChart"/>
    <dgm:cxn modelId="{9C640836-1192-4FA4-9B27-C51061D226ED}" type="presParOf" srcId="{D75D27E2-64EE-400E-9530-9765CAE29014}" destId="{E9C93484-A97C-419B-9096-E3582392AB76}" srcOrd="0" destOrd="0" presId="urn:microsoft.com/office/officeart/2009/3/layout/HorizontalOrganizationChart"/>
    <dgm:cxn modelId="{CCAA8121-AE1D-4864-87DD-20C8934E2125}" type="presParOf" srcId="{D75D27E2-64EE-400E-9530-9765CAE29014}" destId="{1FCC5EA1-E3B2-425F-A8F2-9DF7CEDA559E}" srcOrd="1" destOrd="0" presId="urn:microsoft.com/office/officeart/2009/3/layout/HorizontalOrganizationChart"/>
    <dgm:cxn modelId="{0EE8F768-F0E1-4881-AE78-88B017905C27}" type="presParOf" srcId="{FF7A7943-213B-479E-BBA9-E05F35BD7B79}" destId="{ED81958E-CACF-45D0-8547-8CD6C9D4A8E3}" srcOrd="1" destOrd="0" presId="urn:microsoft.com/office/officeart/2009/3/layout/HorizontalOrganizationChart"/>
    <dgm:cxn modelId="{606278EC-464C-40A0-8E5F-35CCDEA377A5}" type="presParOf" srcId="{ED81958E-CACF-45D0-8547-8CD6C9D4A8E3}" destId="{31860108-E770-47CA-95EB-2F42AD8FF6D0}" srcOrd="0" destOrd="0" presId="urn:microsoft.com/office/officeart/2009/3/layout/HorizontalOrganizationChart"/>
    <dgm:cxn modelId="{3ED96F60-203C-4C99-A93F-B2A6EF93F1B8}" type="presParOf" srcId="{ED81958E-CACF-45D0-8547-8CD6C9D4A8E3}" destId="{61E4251E-7BD3-4C85-ADB9-95DA9BC2C248}" srcOrd="1" destOrd="0" presId="urn:microsoft.com/office/officeart/2009/3/layout/HorizontalOrganizationChart"/>
    <dgm:cxn modelId="{B18E0D92-2B84-40BB-9249-90D3E3ABE677}" type="presParOf" srcId="{61E4251E-7BD3-4C85-ADB9-95DA9BC2C248}" destId="{ACD95D51-8BF8-4A0F-B983-9F7AB953939B}" srcOrd="0" destOrd="0" presId="urn:microsoft.com/office/officeart/2009/3/layout/HorizontalOrganizationChart"/>
    <dgm:cxn modelId="{292BE03E-4629-4A70-B438-235EE3D98FD6}" type="presParOf" srcId="{ACD95D51-8BF8-4A0F-B983-9F7AB953939B}" destId="{C6F71807-0A18-4A77-B253-13BAB7AA00D4}" srcOrd="0" destOrd="0" presId="urn:microsoft.com/office/officeart/2009/3/layout/HorizontalOrganizationChart"/>
    <dgm:cxn modelId="{043C5A18-7EBF-40B4-95A2-F87B16C96B32}" type="presParOf" srcId="{ACD95D51-8BF8-4A0F-B983-9F7AB953939B}" destId="{6C76FCF5-89AA-4163-B74A-9B3EABF8D142}" srcOrd="1" destOrd="0" presId="urn:microsoft.com/office/officeart/2009/3/layout/HorizontalOrganizationChart"/>
    <dgm:cxn modelId="{53E0D61B-4010-4213-81EF-6CE944BA0FA9}" type="presParOf" srcId="{61E4251E-7BD3-4C85-ADB9-95DA9BC2C248}" destId="{F1FDB4F5-D86A-48D0-A8B6-AB5E4DFF6F94}" srcOrd="1" destOrd="0" presId="urn:microsoft.com/office/officeart/2009/3/layout/HorizontalOrganizationChart"/>
    <dgm:cxn modelId="{9B3D640B-3344-4264-95D9-DB8B761598A1}" type="presParOf" srcId="{61E4251E-7BD3-4C85-ADB9-95DA9BC2C248}" destId="{5BF74942-A95B-4986-ABC9-2A90A642086B}" srcOrd="2" destOrd="0" presId="urn:microsoft.com/office/officeart/2009/3/layout/HorizontalOrganizationChart"/>
    <dgm:cxn modelId="{3938B8E3-5173-4996-909C-BEE7D5CD0853}" type="presParOf" srcId="{ED81958E-CACF-45D0-8547-8CD6C9D4A8E3}" destId="{3776D38B-7006-43FA-9C0F-D73D400FE0B0}" srcOrd="2" destOrd="0" presId="urn:microsoft.com/office/officeart/2009/3/layout/HorizontalOrganizationChart"/>
    <dgm:cxn modelId="{27E2CDC0-E4BE-4529-805F-8597D623BEE3}" type="presParOf" srcId="{ED81958E-CACF-45D0-8547-8CD6C9D4A8E3}" destId="{36DFCA81-9AC6-46E4-B365-27FA22BD2992}" srcOrd="3" destOrd="0" presId="urn:microsoft.com/office/officeart/2009/3/layout/HorizontalOrganizationChart"/>
    <dgm:cxn modelId="{287F217E-3DD3-43F2-887F-14FE59701E5A}" type="presParOf" srcId="{36DFCA81-9AC6-46E4-B365-27FA22BD2992}" destId="{7E293034-CC07-4771-BCE5-9B092DA02152}" srcOrd="0" destOrd="0" presId="urn:microsoft.com/office/officeart/2009/3/layout/HorizontalOrganizationChart"/>
    <dgm:cxn modelId="{7525ED1B-ACA4-4B85-8E11-FD8CE3D537ED}" type="presParOf" srcId="{7E293034-CC07-4771-BCE5-9B092DA02152}" destId="{EEC04F4F-6143-4BCD-9852-B4FB48BF9BC7}" srcOrd="0" destOrd="0" presId="urn:microsoft.com/office/officeart/2009/3/layout/HorizontalOrganizationChart"/>
    <dgm:cxn modelId="{AFDA302D-9B17-4A28-A92A-3AE544DF9692}" type="presParOf" srcId="{7E293034-CC07-4771-BCE5-9B092DA02152}" destId="{D2B7964D-4984-498A-B969-321BBAE3D82D}" srcOrd="1" destOrd="0" presId="urn:microsoft.com/office/officeart/2009/3/layout/HorizontalOrganizationChart"/>
    <dgm:cxn modelId="{E979D94D-6D69-41AC-B5F5-2702699822DA}" type="presParOf" srcId="{36DFCA81-9AC6-46E4-B365-27FA22BD2992}" destId="{1A841A64-EC50-486A-AE43-9AA7D69CEBD9}" srcOrd="1" destOrd="0" presId="urn:microsoft.com/office/officeart/2009/3/layout/HorizontalOrganizationChart"/>
    <dgm:cxn modelId="{1E5F5FF9-559F-4FD3-B0C0-6161F324C278}" type="presParOf" srcId="{36DFCA81-9AC6-46E4-B365-27FA22BD2992}" destId="{2C5DF156-99AA-4B46-B4D4-F3F1DF617353}" srcOrd="2" destOrd="0" presId="urn:microsoft.com/office/officeart/2009/3/layout/HorizontalOrganizationChart"/>
    <dgm:cxn modelId="{297193FD-A34C-4DEE-92D2-BD7D86640936}" type="presParOf" srcId="{ED81958E-CACF-45D0-8547-8CD6C9D4A8E3}" destId="{018DDF5F-9A98-46E1-AB05-3672066B9223}" srcOrd="4" destOrd="0" presId="urn:microsoft.com/office/officeart/2009/3/layout/HorizontalOrganizationChart"/>
    <dgm:cxn modelId="{065C29D5-7726-4685-B782-0734F8272E90}" type="presParOf" srcId="{ED81958E-CACF-45D0-8547-8CD6C9D4A8E3}" destId="{CAE17029-EA06-4E58-82E1-295B745358F3}" srcOrd="5" destOrd="0" presId="urn:microsoft.com/office/officeart/2009/3/layout/HorizontalOrganizationChart"/>
    <dgm:cxn modelId="{C46E6333-47B1-4E9F-9821-FA69E06D70E6}" type="presParOf" srcId="{CAE17029-EA06-4E58-82E1-295B745358F3}" destId="{F5CB3182-D3C8-4D4C-BB8E-EB0817533350}" srcOrd="0" destOrd="0" presId="urn:microsoft.com/office/officeart/2009/3/layout/HorizontalOrganizationChart"/>
    <dgm:cxn modelId="{4153899D-ACA2-48E8-B3C7-B2CD9C830B10}" type="presParOf" srcId="{F5CB3182-D3C8-4D4C-BB8E-EB0817533350}" destId="{08882087-18FB-4E3A-ABD0-385645ADA223}" srcOrd="0" destOrd="0" presId="urn:microsoft.com/office/officeart/2009/3/layout/HorizontalOrganizationChart"/>
    <dgm:cxn modelId="{43993650-C202-4757-96DE-DF76E3DAF12A}" type="presParOf" srcId="{F5CB3182-D3C8-4D4C-BB8E-EB0817533350}" destId="{15B7C351-E1CB-44C9-B5E0-4D750B40800B}" srcOrd="1" destOrd="0" presId="urn:microsoft.com/office/officeart/2009/3/layout/HorizontalOrganizationChart"/>
    <dgm:cxn modelId="{00A120D3-F532-4AF6-9397-227995E13AF0}" type="presParOf" srcId="{CAE17029-EA06-4E58-82E1-295B745358F3}" destId="{1FDCF266-AD23-4F1A-93D2-B8DCD98EA174}" srcOrd="1" destOrd="0" presId="urn:microsoft.com/office/officeart/2009/3/layout/HorizontalOrganizationChart"/>
    <dgm:cxn modelId="{EFB82B2D-033A-4B07-89A1-7D951C85CC32}" type="presParOf" srcId="{CAE17029-EA06-4E58-82E1-295B745358F3}" destId="{C0E05E4A-67E3-4D75-BD3E-74FECD8EAEA8}" srcOrd="2" destOrd="0" presId="urn:microsoft.com/office/officeart/2009/3/layout/HorizontalOrganizationChart"/>
    <dgm:cxn modelId="{C63F5EF2-D5EB-4731-914D-9F5461917012}" type="presParOf" srcId="{FF7A7943-213B-479E-BBA9-E05F35BD7B79}" destId="{EFD5CE8A-ABC5-4738-A825-38C7E68199FC}" srcOrd="2" destOrd="0" presId="urn:microsoft.com/office/officeart/2009/3/layout/HorizontalOrganizationChar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13A1051-850E-47FD-A15B-999AF5CEF489}" type="doc">
      <dgm:prSet loTypeId="urn:microsoft.com/office/officeart/2005/8/layout/funnel1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8550F89-EF14-4810-A309-F49DD56DB40B}">
      <dgm:prSet phldrT="[Texto]" custT="1"/>
      <dgm:spPr/>
      <dgm:t>
        <a:bodyPr/>
        <a:lstStyle/>
        <a:p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Abdominales</a:t>
          </a:r>
        </a:p>
      </dgm:t>
    </dgm:pt>
    <dgm:pt modelId="{C227C66D-2F5B-4334-9748-7A7B6538D48E}" type="parTrans" cxnId="{50F41FEC-0877-46B2-8A0B-3AD0A34FAAE7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05A009-1E57-400D-8BB0-423653E295FC}" type="sibTrans" cxnId="{50F41FEC-0877-46B2-8A0B-3AD0A34FAAE7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E51F33-92E0-427C-BDF5-8EE40679CD4F}">
      <dgm:prSet phldrT="[Texto]" phldr="1"/>
      <dgm:spPr/>
      <dgm:t>
        <a:bodyPr/>
        <a:lstStyle/>
        <a:p>
          <a:endParaRPr lang="es-E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70317F-73CA-48BB-926F-E22C7A55E268}" type="parTrans" cxnId="{C62BEB02-F32C-44D1-BF2A-E348851D11A3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C0D0C4-6173-4434-AD96-5A0E7D0B58F0}" type="sibTrans" cxnId="{C62BEB02-F32C-44D1-BF2A-E348851D11A3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565053-C251-4F41-9C74-A498551ED516}">
      <dgm:prSet phldrT="[Texto]" custT="1"/>
      <dgm:spPr/>
      <dgm:t>
        <a:bodyPr/>
        <a:lstStyle/>
        <a:p>
          <a:r>
            <a:rPr lang="es-ES" sz="2400" dirty="0" err="1">
              <a:latin typeface="Calibri" panose="020F0502020204030204" pitchFamily="34" charset="0"/>
              <a:cs typeface="Calibri" panose="020F0502020204030204" pitchFamily="34" charset="0"/>
            </a:rPr>
            <a:t>Paraver-tebrales</a:t>
          </a:r>
          <a:endParaRPr lang="es-E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BB536B-FA16-40D3-8581-5B29F1C5567D}" type="parTrans" cxnId="{80869321-4609-420C-A64A-3B9ED326EE10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47C47E-F2C0-4978-9AC4-B69E07BB5BA8}" type="sibTrans" cxnId="{80869321-4609-420C-A64A-3B9ED326EE10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4D7180-C494-4A26-A1B6-DC37AD025C59}">
      <dgm:prSet phldrT="[Texto]" custT="1"/>
      <dgm:spPr/>
      <dgm:t>
        <a:bodyPr/>
        <a:lstStyle/>
        <a:p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Glúteos y abductores</a:t>
          </a:r>
        </a:p>
      </dgm:t>
    </dgm:pt>
    <dgm:pt modelId="{F903753E-0C4F-4606-91AD-F14BBD24D430}" type="parTrans" cxnId="{3A5C2798-1BAA-4089-A690-71014A03E71E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B55B88-996F-49AC-91BE-4A190092BF9D}" type="sibTrans" cxnId="{3A5C2798-1BAA-4089-A690-71014A03E71E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A809C3-1B41-4276-B06A-1C0AC7E188A6}">
      <dgm:prSet phldrT="[Texto]" custT="1"/>
      <dgm:spPr/>
      <dgm:t>
        <a:bodyPr/>
        <a:lstStyle/>
        <a:p>
          <a:r>
            <a:rPr lang="es-ES" sz="4000" b="1" dirty="0">
              <a:latin typeface="Calibri" panose="020F0502020204030204" pitchFamily="34" charset="0"/>
              <a:cs typeface="Calibri" panose="020F0502020204030204" pitchFamily="34" charset="0"/>
            </a:rPr>
            <a:t>Suelo</a:t>
          </a:r>
          <a:r>
            <a:rPr lang="es-ES" sz="4000" b="1" baseline="0" dirty="0">
              <a:latin typeface="Calibri" panose="020F0502020204030204" pitchFamily="34" charset="0"/>
              <a:cs typeface="Calibri" panose="020F0502020204030204" pitchFamily="34" charset="0"/>
            </a:rPr>
            <a:t> Pélvico</a:t>
          </a:r>
          <a:endParaRPr lang="es-ES" sz="4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640946-966C-4264-AA78-6DF724F00EAC}" type="parTrans" cxnId="{BA962CC7-25AD-4A7D-94AA-37ACB1EB0433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2191DA-E5B5-40E6-81DE-F586C942492A}" type="sibTrans" cxnId="{BA962CC7-25AD-4A7D-94AA-37ACB1EB0433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606633-42F2-4ABB-BAC4-5CF8B5AB090F}" type="pres">
      <dgm:prSet presAssocID="{F13A1051-850E-47FD-A15B-999AF5CEF48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03671C0-46F8-49E7-9445-0698D1D716C8}" type="pres">
      <dgm:prSet presAssocID="{F13A1051-850E-47FD-A15B-999AF5CEF489}" presName="ellipse" presStyleLbl="trBgShp" presStyleIdx="0" presStyleCnt="1"/>
      <dgm:spPr/>
    </dgm:pt>
    <dgm:pt modelId="{D20D2B09-193E-46E0-94F6-02329635A137}" type="pres">
      <dgm:prSet presAssocID="{F13A1051-850E-47FD-A15B-999AF5CEF489}" presName="arrow1" presStyleLbl="fgShp" presStyleIdx="0" presStyleCnt="1"/>
      <dgm:spPr/>
    </dgm:pt>
    <dgm:pt modelId="{9D7A1F20-1EB3-47E2-8A54-34342F88989C}" type="pres">
      <dgm:prSet presAssocID="{F13A1051-850E-47FD-A15B-999AF5CEF48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93F300-6CE9-4CCB-B4E8-71A6D02DD719}" type="pres">
      <dgm:prSet presAssocID="{984D7180-C494-4A26-A1B6-DC37AD025C5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8DF4D5-4246-4659-9E46-E239B56FAD8A}" type="pres">
      <dgm:prSet presAssocID="{CC565053-C251-4F41-9C74-A498551ED51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46D7D7-AA21-440D-9C2E-273F58462897}" type="pres">
      <dgm:prSet presAssocID="{E8A809C3-1B41-4276-B06A-1C0AC7E188A6}" presName="item3" presStyleLbl="node1" presStyleIdx="2" presStyleCnt="3" custScaleX="1212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8A5631-E065-4505-95FD-C671FC811C43}" type="pres">
      <dgm:prSet presAssocID="{F13A1051-850E-47FD-A15B-999AF5CEF489}" presName="funnel" presStyleLbl="trAlignAcc1" presStyleIdx="0" presStyleCnt="1" custLinFactNeighborX="-14" custLinFactNeighborY="-641"/>
      <dgm:spPr/>
    </dgm:pt>
  </dgm:ptLst>
  <dgm:cxnLst>
    <dgm:cxn modelId="{C62BEB02-F32C-44D1-BF2A-E348851D11A3}" srcId="{F13A1051-850E-47FD-A15B-999AF5CEF489}" destId="{33E51F33-92E0-427C-BDF5-8EE40679CD4F}" srcOrd="4" destOrd="0" parTransId="{FD70317F-73CA-48BB-926F-E22C7A55E268}" sibTransId="{65C0D0C4-6173-4434-AD96-5A0E7D0B58F0}"/>
    <dgm:cxn modelId="{84FCB614-782B-48D6-9789-3463E3A4194A}" type="presOf" srcId="{CC565053-C251-4F41-9C74-A498551ED516}" destId="{8993F300-6CE9-4CCB-B4E8-71A6D02DD719}" srcOrd="0" destOrd="0" presId="urn:microsoft.com/office/officeart/2005/8/layout/funnel1"/>
    <dgm:cxn modelId="{80869321-4609-420C-A64A-3B9ED326EE10}" srcId="{F13A1051-850E-47FD-A15B-999AF5CEF489}" destId="{CC565053-C251-4F41-9C74-A498551ED516}" srcOrd="2" destOrd="0" parTransId="{70BB536B-FA16-40D3-8581-5B29F1C5567D}" sibTransId="{B647C47E-F2C0-4978-9AC4-B69E07BB5BA8}"/>
    <dgm:cxn modelId="{EA3B02ED-5E37-4701-A688-28507650866E}" type="presOf" srcId="{E8A809C3-1B41-4276-B06A-1C0AC7E188A6}" destId="{9D7A1F20-1EB3-47E2-8A54-34342F88989C}" srcOrd="0" destOrd="0" presId="urn:microsoft.com/office/officeart/2005/8/layout/funnel1"/>
    <dgm:cxn modelId="{BA962CC7-25AD-4A7D-94AA-37ACB1EB0433}" srcId="{F13A1051-850E-47FD-A15B-999AF5CEF489}" destId="{E8A809C3-1B41-4276-B06A-1C0AC7E188A6}" srcOrd="3" destOrd="0" parTransId="{5F640946-966C-4264-AA78-6DF724F00EAC}" sibTransId="{DF2191DA-E5B5-40E6-81DE-F586C942492A}"/>
    <dgm:cxn modelId="{386E12F0-4BD1-44EB-B353-70F9C68C7B82}" type="presOf" srcId="{C8550F89-EF14-4810-A309-F49DD56DB40B}" destId="{2246D7D7-AA21-440D-9C2E-273F58462897}" srcOrd="0" destOrd="0" presId="urn:microsoft.com/office/officeart/2005/8/layout/funnel1"/>
    <dgm:cxn modelId="{91470F3E-F77A-4E64-81A3-4F2F264BAF14}" type="presOf" srcId="{984D7180-C494-4A26-A1B6-DC37AD025C59}" destId="{EA8DF4D5-4246-4659-9E46-E239B56FAD8A}" srcOrd="0" destOrd="0" presId="urn:microsoft.com/office/officeart/2005/8/layout/funnel1"/>
    <dgm:cxn modelId="{50F41FEC-0877-46B2-8A0B-3AD0A34FAAE7}" srcId="{F13A1051-850E-47FD-A15B-999AF5CEF489}" destId="{C8550F89-EF14-4810-A309-F49DD56DB40B}" srcOrd="0" destOrd="0" parTransId="{C227C66D-2F5B-4334-9748-7A7B6538D48E}" sibTransId="{0705A009-1E57-400D-8BB0-423653E295FC}"/>
    <dgm:cxn modelId="{3A5C2798-1BAA-4089-A690-71014A03E71E}" srcId="{F13A1051-850E-47FD-A15B-999AF5CEF489}" destId="{984D7180-C494-4A26-A1B6-DC37AD025C59}" srcOrd="1" destOrd="0" parTransId="{F903753E-0C4F-4606-91AD-F14BBD24D430}" sibTransId="{55B55B88-996F-49AC-91BE-4A190092BF9D}"/>
    <dgm:cxn modelId="{205951E6-5751-4D49-A2BD-7D83A82B1850}" type="presOf" srcId="{F13A1051-850E-47FD-A15B-999AF5CEF489}" destId="{81606633-42F2-4ABB-BAC4-5CF8B5AB090F}" srcOrd="0" destOrd="0" presId="urn:microsoft.com/office/officeart/2005/8/layout/funnel1"/>
    <dgm:cxn modelId="{DCD3CFFC-43F7-41E7-B9A4-AE52BE08BB64}" type="presParOf" srcId="{81606633-42F2-4ABB-BAC4-5CF8B5AB090F}" destId="{C03671C0-46F8-49E7-9445-0698D1D716C8}" srcOrd="0" destOrd="0" presId="urn:microsoft.com/office/officeart/2005/8/layout/funnel1"/>
    <dgm:cxn modelId="{1622EB3E-C794-4208-84D6-AB97880BC1E7}" type="presParOf" srcId="{81606633-42F2-4ABB-BAC4-5CF8B5AB090F}" destId="{D20D2B09-193E-46E0-94F6-02329635A137}" srcOrd="1" destOrd="0" presId="urn:microsoft.com/office/officeart/2005/8/layout/funnel1"/>
    <dgm:cxn modelId="{17D654BF-8FFC-4A4F-9541-F01885E38957}" type="presParOf" srcId="{81606633-42F2-4ABB-BAC4-5CF8B5AB090F}" destId="{9D7A1F20-1EB3-47E2-8A54-34342F88989C}" srcOrd="2" destOrd="0" presId="urn:microsoft.com/office/officeart/2005/8/layout/funnel1"/>
    <dgm:cxn modelId="{F1E84B44-3C40-485B-8244-F99591FE024A}" type="presParOf" srcId="{81606633-42F2-4ABB-BAC4-5CF8B5AB090F}" destId="{8993F300-6CE9-4CCB-B4E8-71A6D02DD719}" srcOrd="3" destOrd="0" presId="urn:microsoft.com/office/officeart/2005/8/layout/funnel1"/>
    <dgm:cxn modelId="{B1E50886-D146-4336-B9D0-D04B0400414E}" type="presParOf" srcId="{81606633-42F2-4ABB-BAC4-5CF8B5AB090F}" destId="{EA8DF4D5-4246-4659-9E46-E239B56FAD8A}" srcOrd="4" destOrd="0" presId="urn:microsoft.com/office/officeart/2005/8/layout/funnel1"/>
    <dgm:cxn modelId="{7AB12EDD-C4A9-47EA-A0D0-8F53F685952A}" type="presParOf" srcId="{81606633-42F2-4ABB-BAC4-5CF8B5AB090F}" destId="{2246D7D7-AA21-440D-9C2E-273F58462897}" srcOrd="5" destOrd="0" presId="urn:microsoft.com/office/officeart/2005/8/layout/funnel1"/>
    <dgm:cxn modelId="{5342DF72-1EA2-4EA2-976D-0C9D75EA986A}" type="presParOf" srcId="{81606633-42F2-4ABB-BAC4-5CF8B5AB090F}" destId="{EA8A5631-E065-4505-95FD-C671FC811C43}" srcOrd="6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0F88ADA-34F4-485A-ABA5-9E49CE62F7B5}" type="doc">
      <dgm:prSet loTypeId="urn:microsoft.com/office/officeart/2005/8/layout/vList6" loCatId="list" qsTypeId="urn:microsoft.com/office/officeart/2005/8/quickstyle/simple5" qsCatId="simple" csTypeId="urn:microsoft.com/office/officeart/2005/8/colors/colorful1#11" csCatId="colorful" phldr="1"/>
      <dgm:spPr/>
      <dgm:t>
        <a:bodyPr/>
        <a:lstStyle/>
        <a:p>
          <a:endParaRPr lang="es-ES"/>
        </a:p>
      </dgm:t>
    </dgm:pt>
    <dgm:pt modelId="{DC3A0482-0FDF-4FFE-908A-6B60E87ABE5E}">
      <dgm:prSet phldrT="[Texto]" custT="1"/>
      <dgm:spPr/>
      <dgm:t>
        <a:bodyPr/>
        <a:lstStyle/>
        <a:p>
          <a:r>
            <a:rPr lang="es-ES" sz="3200" dirty="0">
              <a:latin typeface="Calibri" panose="020F0502020204030204" pitchFamily="34" charset="0"/>
              <a:cs typeface="Calibri" panose="020F0502020204030204" pitchFamily="34" charset="0"/>
            </a:rPr>
            <a:t>Contracciones lentas</a:t>
          </a:r>
        </a:p>
      </dgm:t>
    </dgm:pt>
    <dgm:pt modelId="{D402ACC4-9307-4350-8209-8DF12CBEAE46}" type="parTrans" cxnId="{B95FDD84-F276-4E8D-9ECF-AA428D8C4C11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C674B1-DFF3-474B-A269-B2025A4A19AC}" type="sibTrans" cxnId="{B95FDD84-F276-4E8D-9ECF-AA428D8C4C11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F94BE2-460F-4699-BBD1-7C64D7353706}">
      <dgm:prSet phldrT="[Texto]" custT="1"/>
      <dgm:spPr/>
      <dgm:t>
        <a:bodyPr anchor="ctr"/>
        <a:lstStyle/>
        <a:p>
          <a:r>
            <a:rPr lang="es-ES" sz="2400" dirty="0">
              <a:latin typeface="Calibri" panose="020F0502020204030204" pitchFamily="34" charset="0"/>
              <a:cs typeface="Calibri" panose="020F0502020204030204" pitchFamily="34" charset="0"/>
            </a:rPr>
            <a:t>Mantenidas durante 5 segundos en series de 10</a:t>
          </a:r>
        </a:p>
      </dgm:t>
    </dgm:pt>
    <dgm:pt modelId="{1430D650-A68D-4887-B7E4-E98D86D22A93}" type="parTrans" cxnId="{1FC6596F-43DC-4F64-9525-F282D3714868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02F727-E5E9-461A-B2F1-C66C24F0329E}" type="sibTrans" cxnId="{1FC6596F-43DC-4F64-9525-F282D3714868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F5FA56-F88A-45E5-BC23-98DE606E1FCC}">
      <dgm:prSet phldrT="[Texto]" custT="1"/>
      <dgm:spPr/>
      <dgm:t>
        <a:bodyPr anchor="ctr"/>
        <a:lstStyle/>
        <a:p>
          <a:r>
            <a:rPr lang="es-ES" sz="2400" dirty="0">
              <a:latin typeface="Calibri" panose="020F0502020204030204" pitchFamily="34" charset="0"/>
              <a:cs typeface="Calibri" panose="020F0502020204030204" pitchFamily="34" charset="0"/>
            </a:rPr>
            <a:t>Aumentan la fuerza</a:t>
          </a:r>
        </a:p>
      </dgm:t>
    </dgm:pt>
    <dgm:pt modelId="{FE6F321C-3AE7-467F-A619-ED2C4ECDADBD}" type="parTrans" cxnId="{0B0F0ADD-ADE2-4B27-9BD2-53812284A3CA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F86D86-3998-48DE-B5A7-B14B1095D8E3}" type="sibTrans" cxnId="{0B0F0ADD-ADE2-4B27-9BD2-53812284A3CA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BA0456-E3ED-441D-AACD-E1E5433C6615}">
      <dgm:prSet phldrT="[Texto]" custT="1"/>
      <dgm:spPr/>
      <dgm:t>
        <a:bodyPr/>
        <a:lstStyle/>
        <a:p>
          <a:r>
            <a:rPr lang="es-ES" sz="3200" dirty="0">
              <a:latin typeface="Calibri" panose="020F0502020204030204" pitchFamily="34" charset="0"/>
              <a:cs typeface="Calibri" panose="020F0502020204030204" pitchFamily="34" charset="0"/>
            </a:rPr>
            <a:t>Contracciones rápidas</a:t>
          </a:r>
        </a:p>
      </dgm:t>
    </dgm:pt>
    <dgm:pt modelId="{9F157DD6-C128-4183-B8EE-D1D48301C263}" type="parTrans" cxnId="{BA5A6088-1180-4FB0-8231-0A2ABDCD820B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DE004F-788B-44E7-BD35-865D89AF7F3B}" type="sibTrans" cxnId="{BA5A6088-1180-4FB0-8231-0A2ABDCD820B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ED013F-FDD0-4721-B691-39A8081288E8}">
      <dgm:prSet phldrT="[Texto]" custT="1"/>
      <dgm:spPr/>
      <dgm:t>
        <a:bodyPr anchor="ctr"/>
        <a:lstStyle/>
        <a:p>
          <a:r>
            <a:rPr lang="es-ES" sz="2400" dirty="0">
              <a:latin typeface="Calibri" panose="020F0502020204030204" pitchFamily="34" charset="0"/>
              <a:cs typeface="Calibri" panose="020F0502020204030204" pitchFamily="34" charset="0"/>
            </a:rPr>
            <a:t>A modo de sacudida, en series de 10 intercaladas</a:t>
          </a:r>
        </a:p>
      </dgm:t>
    </dgm:pt>
    <dgm:pt modelId="{7119ACA6-0AE3-4FB8-AECE-289E321BF7E6}" type="parTrans" cxnId="{900BD237-56EE-4D47-A85F-82F7EC762359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975253-6F23-4A08-8E02-2AF333EB8237}" type="sibTrans" cxnId="{900BD237-56EE-4D47-A85F-82F7EC762359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BF4BA4-19AC-41EF-B05F-BFD3FC2466C3}">
      <dgm:prSet phldrT="[Texto]" custT="1"/>
      <dgm:spPr/>
      <dgm:t>
        <a:bodyPr anchor="ctr"/>
        <a:lstStyle/>
        <a:p>
          <a:r>
            <a:rPr lang="es-ES" sz="2400" dirty="0">
              <a:latin typeface="Calibri" panose="020F0502020204030204" pitchFamily="34" charset="0"/>
              <a:cs typeface="Calibri" panose="020F0502020204030204" pitchFamily="34" charset="0"/>
            </a:rPr>
            <a:t>Disminuyen la urgencia</a:t>
          </a:r>
        </a:p>
      </dgm:t>
    </dgm:pt>
    <dgm:pt modelId="{8400F250-980D-467D-A393-B531D97DF405}" type="parTrans" cxnId="{4AFC7264-18F6-43BB-A524-FB696F14F535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C3C793-0DC0-4B5D-BDA6-C9646579D04E}" type="sibTrans" cxnId="{4AFC7264-18F6-43BB-A524-FB696F14F535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CEE7EC-F1AA-411D-B3A2-2FC38AF71C3A}">
      <dgm:prSet phldrT="[Texto]" custT="1"/>
      <dgm:spPr/>
      <dgm:t>
        <a:bodyPr/>
        <a:lstStyle/>
        <a:p>
          <a:r>
            <a:rPr lang="es-ES" sz="3200" dirty="0">
              <a:latin typeface="Calibri" panose="020F0502020204030204" pitchFamily="34" charset="0"/>
              <a:cs typeface="Calibri" panose="020F0502020204030204" pitchFamily="34" charset="0"/>
            </a:rPr>
            <a:t>Contra resistencia</a:t>
          </a:r>
        </a:p>
      </dgm:t>
    </dgm:pt>
    <dgm:pt modelId="{777ECB61-FDFD-4B49-9964-03B930528A6E}" type="parTrans" cxnId="{F19FCBFA-DFE1-4FF3-91F0-7D0654867D08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CE8FCC-F5B0-478B-9CF4-465BB3FA023E}" type="sibTrans" cxnId="{F19FCBFA-DFE1-4FF3-91F0-7D0654867D08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111B5F-CDD2-4195-BDBD-8194C5CF9AA7}">
      <dgm:prSet phldrT="[Texto]" custT="1"/>
      <dgm:spPr/>
      <dgm:t>
        <a:bodyPr anchor="ctr"/>
        <a:lstStyle/>
        <a:p>
          <a:r>
            <a:rPr lang="es-ES" sz="2400" dirty="0">
              <a:latin typeface="Calibri" panose="020F0502020204030204" pitchFamily="34" charset="0"/>
              <a:cs typeface="Calibri" panose="020F0502020204030204" pitchFamily="34" charset="0"/>
            </a:rPr>
            <a:t>Con el uso de aparataje o los dedos</a:t>
          </a:r>
          <a:r>
            <a:rPr lang="es-ES" sz="28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C65490D8-12DB-40C8-9D47-F062AB7503C7}" type="parTrans" cxnId="{B5BBAD55-3887-4926-92A7-EE4D18C22B1F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F29D67-BABA-46CB-9D7D-80B452F002C3}" type="sibTrans" cxnId="{B5BBAD55-3887-4926-92A7-EE4D18C22B1F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9BB193-FB16-4282-9CA8-600C8FDEB2EA}" type="pres">
      <dgm:prSet presAssocID="{C0F88ADA-34F4-485A-ABA5-9E49CE62F7B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EE88F3-A808-4F9E-AEFB-434F6224BB89}" type="pres">
      <dgm:prSet presAssocID="{DC3A0482-0FDF-4FFE-908A-6B60E87ABE5E}" presName="linNode" presStyleCnt="0"/>
      <dgm:spPr/>
    </dgm:pt>
    <dgm:pt modelId="{0754C885-4E8F-4B77-8248-BC8ACCC0BA8F}" type="pres">
      <dgm:prSet presAssocID="{DC3A0482-0FDF-4FFE-908A-6B60E87ABE5E}" presName="parentShp" presStyleLbl="node1" presStyleIdx="0" presStyleCnt="3" custScaleX="77567" custLinFactNeighborX="596" custLinFactNeighborY="-3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6984CB-2E09-48D3-8B86-3CEA5583A6F2}" type="pres">
      <dgm:prSet presAssocID="{DC3A0482-0FDF-4FFE-908A-6B60E87ABE5E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866C03-DCC8-4D34-BD05-9BE5ACB92C31}" type="pres">
      <dgm:prSet presAssocID="{84C674B1-DFF3-474B-A269-B2025A4A19AC}" presName="spacing" presStyleCnt="0"/>
      <dgm:spPr/>
    </dgm:pt>
    <dgm:pt modelId="{17EDF518-0811-4D38-AA7A-4BFD4D395102}" type="pres">
      <dgm:prSet presAssocID="{7FBA0456-E3ED-441D-AACD-E1E5433C6615}" presName="linNode" presStyleCnt="0"/>
      <dgm:spPr/>
    </dgm:pt>
    <dgm:pt modelId="{FC99CA27-FBD7-4B58-855A-418B9DD4369B}" type="pres">
      <dgm:prSet presAssocID="{7FBA0456-E3ED-441D-AACD-E1E5433C6615}" presName="parentShp" presStyleLbl="node1" presStyleIdx="1" presStyleCnt="3" custScaleX="771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5659A9-97AC-4799-9829-6777A69798C9}" type="pres">
      <dgm:prSet presAssocID="{7FBA0456-E3ED-441D-AACD-E1E5433C661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4FD6D1-E10A-43BF-913A-D3E24E3AE83F}" type="pres">
      <dgm:prSet presAssocID="{CDDE004F-788B-44E7-BD35-865D89AF7F3B}" presName="spacing" presStyleCnt="0"/>
      <dgm:spPr/>
    </dgm:pt>
    <dgm:pt modelId="{E5F3A326-588D-44BB-9834-09CFA883AB21}" type="pres">
      <dgm:prSet presAssocID="{FACEE7EC-F1AA-411D-B3A2-2FC38AF71C3A}" presName="linNode" presStyleCnt="0"/>
      <dgm:spPr/>
    </dgm:pt>
    <dgm:pt modelId="{6DCA9B2A-0102-4992-B5CA-01A4C206373B}" type="pres">
      <dgm:prSet presAssocID="{FACEE7EC-F1AA-411D-B3A2-2FC38AF71C3A}" presName="parentShp" presStyleLbl="node1" presStyleIdx="2" presStyleCnt="3" custScaleX="771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5C2725-925F-454C-A270-B31A4616BF1E}" type="pres">
      <dgm:prSet presAssocID="{FACEE7EC-F1AA-411D-B3A2-2FC38AF71C3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BBAD55-3887-4926-92A7-EE4D18C22B1F}" srcId="{FACEE7EC-F1AA-411D-B3A2-2FC38AF71C3A}" destId="{75111B5F-CDD2-4195-BDBD-8194C5CF9AA7}" srcOrd="0" destOrd="0" parTransId="{C65490D8-12DB-40C8-9D47-F062AB7503C7}" sibTransId="{40F29D67-BABA-46CB-9D7D-80B452F002C3}"/>
    <dgm:cxn modelId="{B95FDD84-F276-4E8D-9ECF-AA428D8C4C11}" srcId="{C0F88ADA-34F4-485A-ABA5-9E49CE62F7B5}" destId="{DC3A0482-0FDF-4FFE-908A-6B60E87ABE5E}" srcOrd="0" destOrd="0" parTransId="{D402ACC4-9307-4350-8209-8DF12CBEAE46}" sibTransId="{84C674B1-DFF3-474B-A269-B2025A4A19AC}"/>
    <dgm:cxn modelId="{FDEE1597-4493-4A91-A0C2-22B599FC2EC9}" type="presOf" srcId="{FACEE7EC-F1AA-411D-B3A2-2FC38AF71C3A}" destId="{6DCA9B2A-0102-4992-B5CA-01A4C206373B}" srcOrd="0" destOrd="0" presId="urn:microsoft.com/office/officeart/2005/8/layout/vList6"/>
    <dgm:cxn modelId="{ABA7D1FA-38C1-4CE8-BBD2-6A2D0EE5B7E5}" type="presOf" srcId="{6EBF4BA4-19AC-41EF-B05F-BFD3FC2466C3}" destId="{2A5659A9-97AC-4799-9829-6777A69798C9}" srcOrd="0" destOrd="1" presId="urn:microsoft.com/office/officeart/2005/8/layout/vList6"/>
    <dgm:cxn modelId="{0BA71D64-A520-4239-BC7E-D98FAFF2457C}" type="presOf" srcId="{75111B5F-CDD2-4195-BDBD-8194C5CF9AA7}" destId="{5D5C2725-925F-454C-A270-B31A4616BF1E}" srcOrd="0" destOrd="0" presId="urn:microsoft.com/office/officeart/2005/8/layout/vList6"/>
    <dgm:cxn modelId="{BF472C99-B8A0-4C96-B1DD-0F6A2C54C271}" type="presOf" srcId="{49ED013F-FDD0-4721-B691-39A8081288E8}" destId="{2A5659A9-97AC-4799-9829-6777A69798C9}" srcOrd="0" destOrd="0" presId="urn:microsoft.com/office/officeart/2005/8/layout/vList6"/>
    <dgm:cxn modelId="{447A4135-71B3-4DA4-9B72-277A84A14001}" type="presOf" srcId="{D0F5FA56-F88A-45E5-BC23-98DE606E1FCC}" destId="{E86984CB-2E09-48D3-8B86-3CEA5583A6F2}" srcOrd="0" destOrd="1" presId="urn:microsoft.com/office/officeart/2005/8/layout/vList6"/>
    <dgm:cxn modelId="{341BC981-7B49-47B2-B13D-6A7F7B418706}" type="presOf" srcId="{C0F88ADA-34F4-485A-ABA5-9E49CE62F7B5}" destId="{559BB193-FB16-4282-9CA8-600C8FDEB2EA}" srcOrd="0" destOrd="0" presId="urn:microsoft.com/office/officeart/2005/8/layout/vList6"/>
    <dgm:cxn modelId="{1FC6596F-43DC-4F64-9525-F282D3714868}" srcId="{DC3A0482-0FDF-4FFE-908A-6B60E87ABE5E}" destId="{F4F94BE2-460F-4699-BBD1-7C64D7353706}" srcOrd="0" destOrd="0" parTransId="{1430D650-A68D-4887-B7E4-E98D86D22A93}" sibTransId="{5A02F727-E5E9-461A-B2F1-C66C24F0329E}"/>
    <dgm:cxn modelId="{F19FCBFA-DFE1-4FF3-91F0-7D0654867D08}" srcId="{C0F88ADA-34F4-485A-ABA5-9E49CE62F7B5}" destId="{FACEE7EC-F1AA-411D-B3A2-2FC38AF71C3A}" srcOrd="2" destOrd="0" parTransId="{777ECB61-FDFD-4B49-9964-03B930528A6E}" sibTransId="{E1CE8FCC-F5B0-478B-9CF4-465BB3FA023E}"/>
    <dgm:cxn modelId="{900BD237-56EE-4D47-A85F-82F7EC762359}" srcId="{7FBA0456-E3ED-441D-AACD-E1E5433C6615}" destId="{49ED013F-FDD0-4721-B691-39A8081288E8}" srcOrd="0" destOrd="0" parTransId="{7119ACA6-0AE3-4FB8-AECE-289E321BF7E6}" sibTransId="{36975253-6F23-4A08-8E02-2AF333EB8237}"/>
    <dgm:cxn modelId="{54447096-31BD-4E7D-8F91-E8EFD4AC15B0}" type="presOf" srcId="{F4F94BE2-460F-4699-BBD1-7C64D7353706}" destId="{E86984CB-2E09-48D3-8B86-3CEA5583A6F2}" srcOrd="0" destOrd="0" presId="urn:microsoft.com/office/officeart/2005/8/layout/vList6"/>
    <dgm:cxn modelId="{FAA3D09E-65E1-4CE6-B40A-A2DB2FA6EB83}" type="presOf" srcId="{DC3A0482-0FDF-4FFE-908A-6B60E87ABE5E}" destId="{0754C885-4E8F-4B77-8248-BC8ACCC0BA8F}" srcOrd="0" destOrd="0" presId="urn:microsoft.com/office/officeart/2005/8/layout/vList6"/>
    <dgm:cxn modelId="{0B0F0ADD-ADE2-4B27-9BD2-53812284A3CA}" srcId="{DC3A0482-0FDF-4FFE-908A-6B60E87ABE5E}" destId="{D0F5FA56-F88A-45E5-BC23-98DE606E1FCC}" srcOrd="1" destOrd="0" parTransId="{FE6F321C-3AE7-467F-A619-ED2C4ECDADBD}" sibTransId="{3FF86D86-3998-48DE-B5A7-B14B1095D8E3}"/>
    <dgm:cxn modelId="{4AFC7264-18F6-43BB-A524-FB696F14F535}" srcId="{7FBA0456-E3ED-441D-AACD-E1E5433C6615}" destId="{6EBF4BA4-19AC-41EF-B05F-BFD3FC2466C3}" srcOrd="1" destOrd="0" parTransId="{8400F250-980D-467D-A393-B531D97DF405}" sibTransId="{3CC3C793-0DC0-4B5D-BDA6-C9646579D04E}"/>
    <dgm:cxn modelId="{BA5A6088-1180-4FB0-8231-0A2ABDCD820B}" srcId="{C0F88ADA-34F4-485A-ABA5-9E49CE62F7B5}" destId="{7FBA0456-E3ED-441D-AACD-E1E5433C6615}" srcOrd="1" destOrd="0" parTransId="{9F157DD6-C128-4183-B8EE-D1D48301C263}" sibTransId="{CDDE004F-788B-44E7-BD35-865D89AF7F3B}"/>
    <dgm:cxn modelId="{D374B591-887A-451C-A79A-0CB36DF7BBA5}" type="presOf" srcId="{7FBA0456-E3ED-441D-AACD-E1E5433C6615}" destId="{FC99CA27-FBD7-4B58-855A-418B9DD4369B}" srcOrd="0" destOrd="0" presId="urn:microsoft.com/office/officeart/2005/8/layout/vList6"/>
    <dgm:cxn modelId="{93F6C6E5-D1B3-4FF7-BA3C-8239ED6788B8}" type="presParOf" srcId="{559BB193-FB16-4282-9CA8-600C8FDEB2EA}" destId="{A0EE88F3-A808-4F9E-AEFB-434F6224BB89}" srcOrd="0" destOrd="0" presId="urn:microsoft.com/office/officeart/2005/8/layout/vList6"/>
    <dgm:cxn modelId="{3F0F371D-2F1E-4D24-B511-5E35C7592ECC}" type="presParOf" srcId="{A0EE88F3-A808-4F9E-AEFB-434F6224BB89}" destId="{0754C885-4E8F-4B77-8248-BC8ACCC0BA8F}" srcOrd="0" destOrd="0" presId="urn:microsoft.com/office/officeart/2005/8/layout/vList6"/>
    <dgm:cxn modelId="{0C621C10-C69E-49D2-99A9-58FB1348FBF2}" type="presParOf" srcId="{A0EE88F3-A808-4F9E-AEFB-434F6224BB89}" destId="{E86984CB-2E09-48D3-8B86-3CEA5583A6F2}" srcOrd="1" destOrd="0" presId="urn:microsoft.com/office/officeart/2005/8/layout/vList6"/>
    <dgm:cxn modelId="{3B4A3B22-9781-461D-9DD1-94045F5528BC}" type="presParOf" srcId="{559BB193-FB16-4282-9CA8-600C8FDEB2EA}" destId="{B3866C03-DCC8-4D34-BD05-9BE5ACB92C31}" srcOrd="1" destOrd="0" presId="urn:microsoft.com/office/officeart/2005/8/layout/vList6"/>
    <dgm:cxn modelId="{2BBD9E4B-4CB6-434F-964B-31E550447D84}" type="presParOf" srcId="{559BB193-FB16-4282-9CA8-600C8FDEB2EA}" destId="{17EDF518-0811-4D38-AA7A-4BFD4D395102}" srcOrd="2" destOrd="0" presId="urn:microsoft.com/office/officeart/2005/8/layout/vList6"/>
    <dgm:cxn modelId="{AB2248D6-F953-4AE4-AADD-26FBB381D36C}" type="presParOf" srcId="{17EDF518-0811-4D38-AA7A-4BFD4D395102}" destId="{FC99CA27-FBD7-4B58-855A-418B9DD4369B}" srcOrd="0" destOrd="0" presId="urn:microsoft.com/office/officeart/2005/8/layout/vList6"/>
    <dgm:cxn modelId="{2BE0D78E-B0CC-4D25-A81E-1F7E73712759}" type="presParOf" srcId="{17EDF518-0811-4D38-AA7A-4BFD4D395102}" destId="{2A5659A9-97AC-4799-9829-6777A69798C9}" srcOrd="1" destOrd="0" presId="urn:microsoft.com/office/officeart/2005/8/layout/vList6"/>
    <dgm:cxn modelId="{47C25411-A2E9-428F-86F1-926A16436C1C}" type="presParOf" srcId="{559BB193-FB16-4282-9CA8-600C8FDEB2EA}" destId="{084FD6D1-E10A-43BF-913A-D3E24E3AE83F}" srcOrd="3" destOrd="0" presId="urn:microsoft.com/office/officeart/2005/8/layout/vList6"/>
    <dgm:cxn modelId="{10A89D26-4F15-4310-BF11-0C1DC4166036}" type="presParOf" srcId="{559BB193-FB16-4282-9CA8-600C8FDEB2EA}" destId="{E5F3A326-588D-44BB-9834-09CFA883AB21}" srcOrd="4" destOrd="0" presId="urn:microsoft.com/office/officeart/2005/8/layout/vList6"/>
    <dgm:cxn modelId="{C3315D8D-A194-422A-93C0-DC3FC7C2D0DC}" type="presParOf" srcId="{E5F3A326-588D-44BB-9834-09CFA883AB21}" destId="{6DCA9B2A-0102-4992-B5CA-01A4C206373B}" srcOrd="0" destOrd="0" presId="urn:microsoft.com/office/officeart/2005/8/layout/vList6"/>
    <dgm:cxn modelId="{1CC1C5B4-74E6-45AB-BEFD-84D1849BE8D8}" type="presParOf" srcId="{E5F3A326-588D-44BB-9834-09CFA883AB21}" destId="{5D5C2725-925F-454C-A270-B31A4616BF1E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3BE54A4-7CCE-4E8E-B507-7D7CE0BBAFD8}" type="doc">
      <dgm:prSet loTypeId="urn:microsoft.com/office/officeart/2005/8/layout/arrow2" loCatId="process" qsTypeId="urn:microsoft.com/office/officeart/2005/8/quickstyle/simple5" qsCatId="simple" csTypeId="urn:microsoft.com/office/officeart/2005/8/colors/colorful1#12" csCatId="colorful" phldr="1"/>
      <dgm:spPr/>
    </dgm:pt>
    <dgm:pt modelId="{E3EEA03E-5340-432D-B68F-F174926F600A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Estímulos eléctricos</a:t>
          </a:r>
        </a:p>
      </dgm:t>
    </dgm:pt>
    <dgm:pt modelId="{1915F838-8406-49E5-B150-0A9EDB287E4E}" type="parTrans" cxnId="{4B70B592-0E94-40AC-B802-4B956EE545F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856A13-483C-42C6-97B2-B1AAAC35D3FB}" type="sibTrans" cxnId="{4B70B592-0E94-40AC-B802-4B956EE545F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3E47CA-D268-4BB5-8C36-7B5BC4C7C51B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Contracciones musculares</a:t>
          </a:r>
        </a:p>
      </dgm:t>
    </dgm:pt>
    <dgm:pt modelId="{A4847D60-0B0B-4D16-8500-6595FDF14705}" type="parTrans" cxnId="{1CB5706D-C4A2-4707-807F-BB15EA16CC1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B0132A-BFE9-4997-8E15-AA8907522DC8}" type="sibTrans" cxnId="{1CB5706D-C4A2-4707-807F-BB15EA16CC1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181292-FEA3-4A61-B794-F3FDA6A50122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Conscientes de la musculatura a ejercitar</a:t>
          </a:r>
        </a:p>
      </dgm:t>
    </dgm:pt>
    <dgm:pt modelId="{916AB8B1-0709-4E64-9B75-F2AA414A8A5D}" type="parTrans" cxnId="{1B9D94E3-528F-49D3-8D9E-55114E47C0A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10839F-7603-439B-9EBF-896F4D2FA3DA}" type="sibTrans" cxnId="{1B9D94E3-528F-49D3-8D9E-55114E47C0A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ABDF5E-850F-43C4-B64A-C904A7531ECB}" type="pres">
      <dgm:prSet presAssocID="{53BE54A4-7CCE-4E8E-B507-7D7CE0BBAFD8}" presName="arrowDiagram" presStyleCnt="0">
        <dgm:presLayoutVars>
          <dgm:chMax val="5"/>
          <dgm:dir/>
          <dgm:resizeHandles val="exact"/>
        </dgm:presLayoutVars>
      </dgm:prSet>
      <dgm:spPr/>
    </dgm:pt>
    <dgm:pt modelId="{7F038A3A-3F78-4E19-8324-3681AB89A0D0}" type="pres">
      <dgm:prSet presAssocID="{53BE54A4-7CCE-4E8E-B507-7D7CE0BBAFD8}" presName="arrow" presStyleLbl="bgShp" presStyleIdx="0" presStyleCnt="1" custLinFactNeighborX="2096" custLinFactNeighborY="-13028"/>
      <dgm:spPr/>
    </dgm:pt>
    <dgm:pt modelId="{23FBF9BD-EC08-4F2C-93A2-1EE7359AC31F}" type="pres">
      <dgm:prSet presAssocID="{53BE54A4-7CCE-4E8E-B507-7D7CE0BBAFD8}" presName="arrowDiagram3" presStyleCnt="0"/>
      <dgm:spPr/>
    </dgm:pt>
    <dgm:pt modelId="{AB36050E-0F7D-4B81-A3A1-99173725E175}" type="pres">
      <dgm:prSet presAssocID="{E3EEA03E-5340-432D-B68F-F174926F600A}" presName="bullet3a" presStyleLbl="node1" presStyleIdx="0" presStyleCnt="3"/>
      <dgm:spPr/>
    </dgm:pt>
    <dgm:pt modelId="{AC2FD0B0-1874-4BAA-A02F-6D80FE33942D}" type="pres">
      <dgm:prSet presAssocID="{E3EEA03E-5340-432D-B68F-F174926F600A}" presName="textBox3a" presStyleLbl="revTx" presStyleIdx="0" presStyleCnt="3" custScaleY="47740" custLinFactNeighborX="-1843" custLinFactNeighborY="-15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05D453-E1B3-4C84-963E-A55B5BC12AF8}" type="pres">
      <dgm:prSet presAssocID="{A53E47CA-D268-4BB5-8C36-7B5BC4C7C51B}" presName="bullet3b" presStyleLbl="node1" presStyleIdx="1" presStyleCnt="3"/>
      <dgm:spPr/>
    </dgm:pt>
    <dgm:pt modelId="{0979B7CD-0D58-4E1E-8246-E7318A154D10}" type="pres">
      <dgm:prSet presAssocID="{A53E47CA-D268-4BB5-8C36-7B5BC4C7C51B}" presName="textBox3b" presStyleLbl="revTx" presStyleIdx="1" presStyleCnt="3" custScaleY="22423" custLinFactNeighborX="6421" custLinFactNeighborY="-308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8C5725-B5A1-45FD-9982-96A9A2A4F9C7}" type="pres">
      <dgm:prSet presAssocID="{A1181292-FEA3-4A61-B794-F3FDA6A50122}" presName="bullet3c" presStyleLbl="node1" presStyleIdx="2" presStyleCnt="3"/>
      <dgm:spPr/>
    </dgm:pt>
    <dgm:pt modelId="{FA7E2FA8-5C4A-44AE-98EB-A7EA636BBE15}" type="pres">
      <dgm:prSet presAssocID="{A1181292-FEA3-4A61-B794-F3FDA6A50122}" presName="textBox3c" presStyleLbl="revTx" presStyleIdx="2" presStyleCnt="3" custScaleY="25198" custLinFactNeighborX="14312" custLinFactNeighborY="-333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2BB0356-BE59-404B-9F80-7F54A230113A}" type="presOf" srcId="{E3EEA03E-5340-432D-B68F-F174926F600A}" destId="{AC2FD0B0-1874-4BAA-A02F-6D80FE33942D}" srcOrd="0" destOrd="0" presId="urn:microsoft.com/office/officeart/2005/8/layout/arrow2"/>
    <dgm:cxn modelId="{1CB5706D-C4A2-4707-807F-BB15EA16CC15}" srcId="{53BE54A4-7CCE-4E8E-B507-7D7CE0BBAFD8}" destId="{A53E47CA-D268-4BB5-8C36-7B5BC4C7C51B}" srcOrd="1" destOrd="0" parTransId="{A4847D60-0B0B-4D16-8500-6595FDF14705}" sibTransId="{B5B0132A-BFE9-4997-8E15-AA8907522DC8}"/>
    <dgm:cxn modelId="{E2301858-7345-4E63-8F07-EA9AC80CF007}" type="presOf" srcId="{A53E47CA-D268-4BB5-8C36-7B5BC4C7C51B}" destId="{0979B7CD-0D58-4E1E-8246-E7318A154D10}" srcOrd="0" destOrd="0" presId="urn:microsoft.com/office/officeart/2005/8/layout/arrow2"/>
    <dgm:cxn modelId="{6DF66372-FB06-4B68-8342-832C2097C637}" type="presOf" srcId="{A1181292-FEA3-4A61-B794-F3FDA6A50122}" destId="{FA7E2FA8-5C4A-44AE-98EB-A7EA636BBE15}" srcOrd="0" destOrd="0" presId="urn:microsoft.com/office/officeart/2005/8/layout/arrow2"/>
    <dgm:cxn modelId="{1B9D94E3-528F-49D3-8D9E-55114E47C0A5}" srcId="{53BE54A4-7CCE-4E8E-B507-7D7CE0BBAFD8}" destId="{A1181292-FEA3-4A61-B794-F3FDA6A50122}" srcOrd="2" destOrd="0" parTransId="{916AB8B1-0709-4E64-9B75-F2AA414A8A5D}" sibTransId="{1710839F-7603-439B-9EBF-896F4D2FA3DA}"/>
    <dgm:cxn modelId="{7ABADC14-9059-4E71-8C20-6604EC94418E}" type="presOf" srcId="{53BE54A4-7CCE-4E8E-B507-7D7CE0BBAFD8}" destId="{30ABDF5E-850F-43C4-B64A-C904A7531ECB}" srcOrd="0" destOrd="0" presId="urn:microsoft.com/office/officeart/2005/8/layout/arrow2"/>
    <dgm:cxn modelId="{4B70B592-0E94-40AC-B802-4B956EE545F1}" srcId="{53BE54A4-7CCE-4E8E-B507-7D7CE0BBAFD8}" destId="{E3EEA03E-5340-432D-B68F-F174926F600A}" srcOrd="0" destOrd="0" parTransId="{1915F838-8406-49E5-B150-0A9EDB287E4E}" sibTransId="{66856A13-483C-42C6-97B2-B1AAAC35D3FB}"/>
    <dgm:cxn modelId="{C87AF358-37C5-48B8-875A-0585C6FD3442}" type="presParOf" srcId="{30ABDF5E-850F-43C4-B64A-C904A7531ECB}" destId="{7F038A3A-3F78-4E19-8324-3681AB89A0D0}" srcOrd="0" destOrd="0" presId="urn:microsoft.com/office/officeart/2005/8/layout/arrow2"/>
    <dgm:cxn modelId="{D507921B-558F-4AB8-84B9-CD47F39A088D}" type="presParOf" srcId="{30ABDF5E-850F-43C4-B64A-C904A7531ECB}" destId="{23FBF9BD-EC08-4F2C-93A2-1EE7359AC31F}" srcOrd="1" destOrd="0" presId="urn:microsoft.com/office/officeart/2005/8/layout/arrow2"/>
    <dgm:cxn modelId="{88809B0A-ADA0-4736-9B3D-51C1E9E7227F}" type="presParOf" srcId="{23FBF9BD-EC08-4F2C-93A2-1EE7359AC31F}" destId="{AB36050E-0F7D-4B81-A3A1-99173725E175}" srcOrd="0" destOrd="0" presId="urn:microsoft.com/office/officeart/2005/8/layout/arrow2"/>
    <dgm:cxn modelId="{B54A44F1-5A9D-40D6-812B-CD1D6087D66C}" type="presParOf" srcId="{23FBF9BD-EC08-4F2C-93A2-1EE7359AC31F}" destId="{AC2FD0B0-1874-4BAA-A02F-6D80FE33942D}" srcOrd="1" destOrd="0" presId="urn:microsoft.com/office/officeart/2005/8/layout/arrow2"/>
    <dgm:cxn modelId="{2B8DD20C-6123-4F01-A2E4-37634EB70F77}" type="presParOf" srcId="{23FBF9BD-EC08-4F2C-93A2-1EE7359AC31F}" destId="{7B05D453-E1B3-4C84-963E-A55B5BC12AF8}" srcOrd="2" destOrd="0" presId="urn:microsoft.com/office/officeart/2005/8/layout/arrow2"/>
    <dgm:cxn modelId="{5483F9AA-CBC7-4545-B23E-AD17E27C800C}" type="presParOf" srcId="{23FBF9BD-EC08-4F2C-93A2-1EE7359AC31F}" destId="{0979B7CD-0D58-4E1E-8246-E7318A154D10}" srcOrd="3" destOrd="0" presId="urn:microsoft.com/office/officeart/2005/8/layout/arrow2"/>
    <dgm:cxn modelId="{75A618BD-C9A3-4E0B-B7D8-B6EE8DCA0048}" type="presParOf" srcId="{23FBF9BD-EC08-4F2C-93A2-1EE7359AC31F}" destId="{EA8C5725-B5A1-45FD-9982-96A9A2A4F9C7}" srcOrd="4" destOrd="0" presId="urn:microsoft.com/office/officeart/2005/8/layout/arrow2"/>
    <dgm:cxn modelId="{37069875-90F6-4ED1-A19E-244043CF2FBB}" type="presParOf" srcId="{23FBF9BD-EC08-4F2C-93A2-1EE7359AC31F}" destId="{FA7E2FA8-5C4A-44AE-98EB-A7EA636BBE15}" srcOrd="5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8C3F606-47CE-45BD-A2E0-F0893751DC8D}" type="doc">
      <dgm:prSet loTypeId="urn:microsoft.com/office/officeart/2005/8/layout/chevron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72B9E25-6EF5-4115-A5B6-454713B8B326}">
      <dgm:prSet phldrT="[Texto]"/>
      <dgm:spPr/>
      <dgm:t>
        <a:bodyPr/>
        <a:lstStyle/>
        <a:p>
          <a:pPr algn="ctr"/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Conos vaginales</a:t>
          </a:r>
        </a:p>
      </dgm:t>
    </dgm:pt>
    <dgm:pt modelId="{16DEDE5B-6741-4E1D-86F4-0B2F2D57C69D}" type="parTrans" cxnId="{B785A390-C1A6-4012-9EFF-44D2ED00FD6C}">
      <dgm:prSet/>
      <dgm:spPr/>
      <dgm:t>
        <a:bodyPr/>
        <a:lstStyle/>
        <a:p>
          <a:pPr algn="just"/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796A52-DEAF-489B-8518-A92546615C8B}" type="sibTrans" cxnId="{B785A390-C1A6-4012-9EFF-44D2ED00FD6C}">
      <dgm:prSet/>
      <dgm:spPr/>
      <dgm:t>
        <a:bodyPr/>
        <a:lstStyle/>
        <a:p>
          <a:pPr algn="just"/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842DA6-15C6-405B-A5E6-D093DB528058}">
      <dgm:prSet phldrT="[Texto]"/>
      <dgm:spPr/>
      <dgm:t>
        <a:bodyPr/>
        <a:lstStyle/>
        <a:p>
          <a:pPr algn="just"/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Entrenan la FUERZA del S.P.</a:t>
          </a:r>
        </a:p>
      </dgm:t>
    </dgm:pt>
    <dgm:pt modelId="{3D844793-D244-48E1-824D-01440680F9E9}" type="parTrans" cxnId="{09FAC0B3-EADF-4F03-B609-C213A568B509}">
      <dgm:prSet/>
      <dgm:spPr/>
      <dgm:t>
        <a:bodyPr/>
        <a:lstStyle/>
        <a:p>
          <a:pPr algn="just"/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55A902-D6DA-4085-A59F-22D69E5DF4DE}" type="sibTrans" cxnId="{09FAC0B3-EADF-4F03-B609-C213A568B509}">
      <dgm:prSet/>
      <dgm:spPr/>
      <dgm:t>
        <a:bodyPr/>
        <a:lstStyle/>
        <a:p>
          <a:pPr algn="just"/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BED87E-4C1C-4893-9096-339B65DE5325}">
      <dgm:prSet phldrT="[Texto]"/>
      <dgm:spPr/>
      <dgm:t>
        <a:bodyPr/>
        <a:lstStyle/>
        <a:p>
          <a:pPr algn="just"/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Se produce una contracción voluntaria</a:t>
          </a:r>
        </a:p>
      </dgm:t>
    </dgm:pt>
    <dgm:pt modelId="{2B31977B-DD69-43C9-8228-6E5E4ABB981D}" type="parTrans" cxnId="{E9E2217B-E661-4851-ABA6-7A856CDAADAB}">
      <dgm:prSet/>
      <dgm:spPr/>
      <dgm:t>
        <a:bodyPr/>
        <a:lstStyle/>
        <a:p>
          <a:pPr algn="just"/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688BD6-9958-4559-B020-3501FD2504CC}" type="sibTrans" cxnId="{E9E2217B-E661-4851-ABA6-7A856CDAADAB}">
      <dgm:prSet/>
      <dgm:spPr/>
      <dgm:t>
        <a:bodyPr/>
        <a:lstStyle/>
        <a:p>
          <a:pPr algn="just"/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B9CCEC-AFBC-4865-B357-D5DA31C19D89}">
      <dgm:prSet phldrT="[Texto]"/>
      <dgm:spPr/>
      <dgm:t>
        <a:bodyPr/>
        <a:lstStyle/>
        <a:p>
          <a:pPr algn="ctr"/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Bolas chinas</a:t>
          </a:r>
        </a:p>
      </dgm:t>
    </dgm:pt>
    <dgm:pt modelId="{55C8DDA1-E4F3-4C9C-868B-D8A62FCE6938}" type="parTrans" cxnId="{B70DA1BB-6084-4F83-9B3D-2BF674AD7A65}">
      <dgm:prSet/>
      <dgm:spPr/>
      <dgm:t>
        <a:bodyPr/>
        <a:lstStyle/>
        <a:p>
          <a:pPr algn="just"/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863560-F59A-46A4-91D6-389C137C5879}" type="sibTrans" cxnId="{B70DA1BB-6084-4F83-9B3D-2BF674AD7A65}">
      <dgm:prSet/>
      <dgm:spPr/>
      <dgm:t>
        <a:bodyPr/>
        <a:lstStyle/>
        <a:p>
          <a:pPr algn="just"/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A5DC4E-CB6C-4783-8398-588F0685CA89}">
      <dgm:prSet phldrT="[Texto]"/>
      <dgm:spPr/>
      <dgm:t>
        <a:bodyPr/>
        <a:lstStyle/>
        <a:p>
          <a:pPr algn="just"/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Entrenan el TONO del S.P</a:t>
          </a:r>
        </a:p>
      </dgm:t>
    </dgm:pt>
    <dgm:pt modelId="{160C3CD4-DAF6-4744-8885-B3EC48FCA099}" type="parTrans" cxnId="{FB7E4C88-C53E-494A-B2EE-B9BA6D416B40}">
      <dgm:prSet/>
      <dgm:spPr/>
      <dgm:t>
        <a:bodyPr/>
        <a:lstStyle/>
        <a:p>
          <a:pPr algn="just"/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5AE29D-2FFC-4881-978E-5CFF001FBB0C}" type="sibTrans" cxnId="{FB7E4C88-C53E-494A-B2EE-B9BA6D416B40}">
      <dgm:prSet/>
      <dgm:spPr/>
      <dgm:t>
        <a:bodyPr/>
        <a:lstStyle/>
        <a:p>
          <a:pPr algn="just"/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16D951-176F-45DC-8632-4C58A9571D38}">
      <dgm:prSet phldrT="[Texto]"/>
      <dgm:spPr/>
      <dgm:t>
        <a:bodyPr/>
        <a:lstStyle/>
        <a:p>
          <a:pPr algn="just"/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La vibración produce contracciones involuntarias</a:t>
          </a:r>
        </a:p>
      </dgm:t>
    </dgm:pt>
    <dgm:pt modelId="{48C62D85-DD39-4650-8797-27931FADC705}" type="parTrans" cxnId="{C9164807-F464-4468-8056-3C2B16432D07}">
      <dgm:prSet/>
      <dgm:spPr/>
      <dgm:t>
        <a:bodyPr/>
        <a:lstStyle/>
        <a:p>
          <a:pPr algn="just"/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112FE4-E426-4F0C-A635-7ACC1C31C516}" type="sibTrans" cxnId="{C9164807-F464-4468-8056-3C2B16432D07}">
      <dgm:prSet/>
      <dgm:spPr/>
      <dgm:t>
        <a:bodyPr/>
        <a:lstStyle/>
        <a:p>
          <a:pPr algn="just"/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CE506B-8713-4E48-A8D6-2F5F82DC93DF}" type="pres">
      <dgm:prSet presAssocID="{78C3F606-47CE-45BD-A2E0-F0893751DC8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BB01BA7-FA9D-4F43-8BCE-37FC69208594}" type="pres">
      <dgm:prSet presAssocID="{472B9E25-6EF5-4115-A5B6-454713B8B326}" presName="composite" presStyleCnt="0"/>
      <dgm:spPr/>
    </dgm:pt>
    <dgm:pt modelId="{B49C23B6-BB70-45FB-8E30-2ED4EB31C89D}" type="pres">
      <dgm:prSet presAssocID="{472B9E25-6EF5-4115-A5B6-454713B8B32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5B2638-8C55-4CA8-AD34-5CAD2E6822CA}" type="pres">
      <dgm:prSet presAssocID="{472B9E25-6EF5-4115-A5B6-454713B8B32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D61F07-943F-4265-9295-59EAF3D476D5}" type="pres">
      <dgm:prSet presAssocID="{1F796A52-DEAF-489B-8518-A92546615C8B}" presName="sp" presStyleCnt="0"/>
      <dgm:spPr/>
    </dgm:pt>
    <dgm:pt modelId="{A286433A-C2A9-4AB5-B3CF-514BF85BB33A}" type="pres">
      <dgm:prSet presAssocID="{AFB9CCEC-AFBC-4865-B357-D5DA31C19D89}" presName="composite" presStyleCnt="0"/>
      <dgm:spPr/>
    </dgm:pt>
    <dgm:pt modelId="{D279613A-AB9E-4B51-8438-DE4BABDAD52B}" type="pres">
      <dgm:prSet presAssocID="{AFB9CCEC-AFBC-4865-B357-D5DA31C19D8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49005A-39F5-4972-8523-CC6236417FD2}" type="pres">
      <dgm:prSet presAssocID="{AFB9CCEC-AFBC-4865-B357-D5DA31C19D8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B12912-FAD9-4B3A-8062-256CBA1A0210}" type="presOf" srcId="{4E16D951-176F-45DC-8632-4C58A9571D38}" destId="{D549005A-39F5-4972-8523-CC6236417FD2}" srcOrd="0" destOrd="1" presId="urn:microsoft.com/office/officeart/2005/8/layout/chevron2"/>
    <dgm:cxn modelId="{B70DA1BB-6084-4F83-9B3D-2BF674AD7A65}" srcId="{78C3F606-47CE-45BD-A2E0-F0893751DC8D}" destId="{AFB9CCEC-AFBC-4865-B357-D5DA31C19D89}" srcOrd="1" destOrd="0" parTransId="{55C8DDA1-E4F3-4C9C-868B-D8A62FCE6938}" sibTransId="{A0863560-F59A-46A4-91D6-389C137C5879}"/>
    <dgm:cxn modelId="{0AB3FF8B-23AE-408A-8E68-55155C7DF1B1}" type="presOf" srcId="{7DBED87E-4C1C-4893-9096-339B65DE5325}" destId="{8D5B2638-8C55-4CA8-AD34-5CAD2E6822CA}" srcOrd="0" destOrd="1" presId="urn:microsoft.com/office/officeart/2005/8/layout/chevron2"/>
    <dgm:cxn modelId="{1B02736B-EFA1-46A5-8DF0-279536DA99C0}" type="presOf" srcId="{81842DA6-15C6-405B-A5E6-D093DB528058}" destId="{8D5B2638-8C55-4CA8-AD34-5CAD2E6822CA}" srcOrd="0" destOrd="0" presId="urn:microsoft.com/office/officeart/2005/8/layout/chevron2"/>
    <dgm:cxn modelId="{09FAC0B3-EADF-4F03-B609-C213A568B509}" srcId="{472B9E25-6EF5-4115-A5B6-454713B8B326}" destId="{81842DA6-15C6-405B-A5E6-D093DB528058}" srcOrd="0" destOrd="0" parTransId="{3D844793-D244-48E1-824D-01440680F9E9}" sibTransId="{2155A902-D6DA-4085-A59F-22D69E5DF4DE}"/>
    <dgm:cxn modelId="{C9164807-F464-4468-8056-3C2B16432D07}" srcId="{AFB9CCEC-AFBC-4865-B357-D5DA31C19D89}" destId="{4E16D951-176F-45DC-8632-4C58A9571D38}" srcOrd="1" destOrd="0" parTransId="{48C62D85-DD39-4650-8797-27931FADC705}" sibTransId="{97112FE4-E426-4F0C-A635-7ACC1C31C516}"/>
    <dgm:cxn modelId="{B785A390-C1A6-4012-9EFF-44D2ED00FD6C}" srcId="{78C3F606-47CE-45BD-A2E0-F0893751DC8D}" destId="{472B9E25-6EF5-4115-A5B6-454713B8B326}" srcOrd="0" destOrd="0" parTransId="{16DEDE5B-6741-4E1D-86F4-0B2F2D57C69D}" sibTransId="{1F796A52-DEAF-489B-8518-A92546615C8B}"/>
    <dgm:cxn modelId="{3C711673-C3E4-48DA-B3CC-2A990D94A5F7}" type="presOf" srcId="{472B9E25-6EF5-4115-A5B6-454713B8B326}" destId="{B49C23B6-BB70-45FB-8E30-2ED4EB31C89D}" srcOrd="0" destOrd="0" presId="urn:microsoft.com/office/officeart/2005/8/layout/chevron2"/>
    <dgm:cxn modelId="{E9E2217B-E661-4851-ABA6-7A856CDAADAB}" srcId="{472B9E25-6EF5-4115-A5B6-454713B8B326}" destId="{7DBED87E-4C1C-4893-9096-339B65DE5325}" srcOrd="1" destOrd="0" parTransId="{2B31977B-DD69-43C9-8228-6E5E4ABB981D}" sibTransId="{C6688BD6-9958-4559-B020-3501FD2504CC}"/>
    <dgm:cxn modelId="{6887999B-0101-4E17-92A2-6910370FBA2D}" type="presOf" srcId="{78C3F606-47CE-45BD-A2E0-F0893751DC8D}" destId="{3FCE506B-8713-4E48-A8D6-2F5F82DC93DF}" srcOrd="0" destOrd="0" presId="urn:microsoft.com/office/officeart/2005/8/layout/chevron2"/>
    <dgm:cxn modelId="{549B876E-E55B-4278-97D7-4AD4ABB2F338}" type="presOf" srcId="{AFB9CCEC-AFBC-4865-B357-D5DA31C19D89}" destId="{D279613A-AB9E-4B51-8438-DE4BABDAD52B}" srcOrd="0" destOrd="0" presId="urn:microsoft.com/office/officeart/2005/8/layout/chevron2"/>
    <dgm:cxn modelId="{FB7E4C88-C53E-494A-B2EE-B9BA6D416B40}" srcId="{AFB9CCEC-AFBC-4865-B357-D5DA31C19D89}" destId="{10A5DC4E-CB6C-4783-8398-588F0685CA89}" srcOrd="0" destOrd="0" parTransId="{160C3CD4-DAF6-4744-8885-B3EC48FCA099}" sibTransId="{1B5AE29D-2FFC-4881-978E-5CFF001FBB0C}"/>
    <dgm:cxn modelId="{B23A9317-B8FC-4D96-860A-298D0F47059C}" type="presOf" srcId="{10A5DC4E-CB6C-4783-8398-588F0685CA89}" destId="{D549005A-39F5-4972-8523-CC6236417FD2}" srcOrd="0" destOrd="0" presId="urn:microsoft.com/office/officeart/2005/8/layout/chevron2"/>
    <dgm:cxn modelId="{6C5A0F8B-4979-4D90-94B1-8A69A0BEDA80}" type="presParOf" srcId="{3FCE506B-8713-4E48-A8D6-2F5F82DC93DF}" destId="{0BB01BA7-FA9D-4F43-8BCE-37FC69208594}" srcOrd="0" destOrd="0" presId="urn:microsoft.com/office/officeart/2005/8/layout/chevron2"/>
    <dgm:cxn modelId="{90F183F8-17A2-4650-822A-89CEE6BA9B0B}" type="presParOf" srcId="{0BB01BA7-FA9D-4F43-8BCE-37FC69208594}" destId="{B49C23B6-BB70-45FB-8E30-2ED4EB31C89D}" srcOrd="0" destOrd="0" presId="urn:microsoft.com/office/officeart/2005/8/layout/chevron2"/>
    <dgm:cxn modelId="{EF01D390-8604-4AFA-AC44-D415A215D715}" type="presParOf" srcId="{0BB01BA7-FA9D-4F43-8BCE-37FC69208594}" destId="{8D5B2638-8C55-4CA8-AD34-5CAD2E6822CA}" srcOrd="1" destOrd="0" presId="urn:microsoft.com/office/officeart/2005/8/layout/chevron2"/>
    <dgm:cxn modelId="{F203F81C-720A-4ACD-98C1-BB6BEECAECF3}" type="presParOf" srcId="{3FCE506B-8713-4E48-A8D6-2F5F82DC93DF}" destId="{EAD61F07-943F-4265-9295-59EAF3D476D5}" srcOrd="1" destOrd="0" presId="urn:microsoft.com/office/officeart/2005/8/layout/chevron2"/>
    <dgm:cxn modelId="{16B243F0-542C-4F32-8D19-CC0A4CA282B3}" type="presParOf" srcId="{3FCE506B-8713-4E48-A8D6-2F5F82DC93DF}" destId="{A286433A-C2A9-4AB5-B3CF-514BF85BB33A}" srcOrd="2" destOrd="0" presId="urn:microsoft.com/office/officeart/2005/8/layout/chevron2"/>
    <dgm:cxn modelId="{12811443-7356-4650-A99B-D077A66F81A5}" type="presParOf" srcId="{A286433A-C2A9-4AB5-B3CF-514BF85BB33A}" destId="{D279613A-AB9E-4B51-8438-DE4BABDAD52B}" srcOrd="0" destOrd="0" presId="urn:microsoft.com/office/officeart/2005/8/layout/chevron2"/>
    <dgm:cxn modelId="{ECB8BFDA-44F7-4537-80FF-BEB6355950F9}" type="presParOf" srcId="{A286433A-C2A9-4AB5-B3CF-514BF85BB33A}" destId="{D549005A-39F5-4972-8523-CC6236417FD2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B37B400-EF03-4C56-A8C5-C919D8624251}" type="doc">
      <dgm:prSet loTypeId="urn:microsoft.com/office/officeart/2005/8/layout/cycle3" loCatId="cycle" qsTypeId="urn:microsoft.com/office/officeart/2005/8/quickstyle/3d2" qsCatId="3D" csTypeId="urn:microsoft.com/office/officeart/2005/8/colors/colorful1#13" csCatId="colorful" phldr="1"/>
      <dgm:spPr/>
      <dgm:t>
        <a:bodyPr/>
        <a:lstStyle/>
        <a:p>
          <a:endParaRPr lang="es-ES"/>
        </a:p>
      </dgm:t>
    </dgm:pt>
    <dgm:pt modelId="{A0BB7FC6-B5A6-4CD8-952E-E4FD983CE843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Prevención y </a:t>
          </a:r>
          <a:r>
            <a:rPr lang="es-ES" b="1" dirty="0" err="1">
              <a:latin typeface="Calibri" panose="020F0502020204030204" pitchFamily="34" charset="0"/>
              <a:cs typeface="Calibri" panose="020F0502020204030204" pitchFamily="34" charset="0"/>
            </a:rPr>
            <a:t>tto</a:t>
          </a:r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. de incontinencia</a:t>
          </a:r>
        </a:p>
      </dgm:t>
    </dgm:pt>
    <dgm:pt modelId="{08749775-42BF-4DC8-9985-9F9D4127F18B}" type="parTrans" cxnId="{C07226E7-9CA5-44CC-911E-9941C6545206}">
      <dgm:prSet/>
      <dgm:spPr/>
      <dgm:t>
        <a:bodyPr/>
        <a:lstStyle/>
        <a:p>
          <a:endParaRPr lang="es-E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48B5EC-D870-4592-9DD0-6E34AFE362F8}" type="sibTrans" cxnId="{C07226E7-9CA5-44CC-911E-9941C6545206}">
      <dgm:prSet/>
      <dgm:spPr/>
      <dgm:t>
        <a:bodyPr/>
        <a:lstStyle/>
        <a:p>
          <a:endParaRPr lang="es-E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CA9664-B3E3-4A2A-9727-72442C363159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Mantenimiento del tono muscular en la menopausia</a:t>
          </a:r>
        </a:p>
      </dgm:t>
    </dgm:pt>
    <dgm:pt modelId="{E9BCA04D-913C-488C-87D0-7608363F865B}" type="parTrans" cxnId="{5E189E9C-01D4-4DFD-818A-7DB30D714602}">
      <dgm:prSet/>
      <dgm:spPr/>
      <dgm:t>
        <a:bodyPr/>
        <a:lstStyle/>
        <a:p>
          <a:endParaRPr lang="es-E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C242F0-D5B1-4B8C-85FD-CA8CD2D651E1}" type="sibTrans" cxnId="{5E189E9C-01D4-4DFD-818A-7DB30D714602}">
      <dgm:prSet/>
      <dgm:spPr/>
      <dgm:t>
        <a:bodyPr/>
        <a:lstStyle/>
        <a:p>
          <a:endParaRPr lang="es-E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482F20-B4BB-40E0-B5D9-A47A8D78F2D4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Prevención de prolapsos</a:t>
          </a:r>
        </a:p>
      </dgm:t>
    </dgm:pt>
    <dgm:pt modelId="{B4BB54E4-788A-4ABD-BDD8-00608BF9BFB3}" type="parTrans" cxnId="{037BF573-42C5-4323-A151-54B338437954}">
      <dgm:prSet/>
      <dgm:spPr/>
      <dgm:t>
        <a:bodyPr/>
        <a:lstStyle/>
        <a:p>
          <a:endParaRPr lang="es-E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5C6B6F-2C95-4CAB-B99A-D82240DA4468}" type="sibTrans" cxnId="{037BF573-42C5-4323-A151-54B338437954}">
      <dgm:prSet/>
      <dgm:spPr/>
      <dgm:t>
        <a:bodyPr/>
        <a:lstStyle/>
        <a:p>
          <a:endParaRPr lang="es-E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F6566C-7A99-44A8-8C5F-028931E3EE75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Disfunciones sexuales causadas por la debilidad del S.P</a:t>
          </a:r>
        </a:p>
      </dgm:t>
    </dgm:pt>
    <dgm:pt modelId="{B198CA27-7162-4876-8AB8-AF318B47AD76}" type="parTrans" cxnId="{4CA8DABE-135B-4B3E-B7E6-10DCA63868F2}">
      <dgm:prSet/>
      <dgm:spPr/>
      <dgm:t>
        <a:bodyPr/>
        <a:lstStyle/>
        <a:p>
          <a:endParaRPr lang="es-E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685EC9-CCAD-47DD-BF15-B978D5660D91}" type="sibTrans" cxnId="{4CA8DABE-135B-4B3E-B7E6-10DCA63868F2}">
      <dgm:prSet/>
      <dgm:spPr/>
      <dgm:t>
        <a:bodyPr/>
        <a:lstStyle/>
        <a:p>
          <a:endParaRPr lang="es-E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4C98E7-DC10-451C-8747-CE4A49D24354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Sobrepeso o obesidad</a:t>
          </a:r>
        </a:p>
      </dgm:t>
    </dgm:pt>
    <dgm:pt modelId="{431A8C8D-7905-4C04-B6A4-8EB9A0C3CD22}" type="parTrans" cxnId="{90BD5310-C25D-44EC-99D0-5D1622B09749}">
      <dgm:prSet/>
      <dgm:spPr/>
      <dgm:t>
        <a:bodyPr/>
        <a:lstStyle/>
        <a:p>
          <a:endParaRPr lang="es-E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FECE5F-600A-4DCB-B6BD-6A0C4E89B39D}" type="sibTrans" cxnId="{90BD5310-C25D-44EC-99D0-5D1622B09749}">
      <dgm:prSet/>
      <dgm:spPr/>
      <dgm:t>
        <a:bodyPr/>
        <a:lstStyle/>
        <a:p>
          <a:endParaRPr lang="es-E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82B2C1-F3E5-4384-AE59-47CAFF4165F3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Estreñimiento crónico</a:t>
          </a:r>
        </a:p>
      </dgm:t>
    </dgm:pt>
    <dgm:pt modelId="{CBC80F10-D632-4F8A-ACD8-6568859603CB}" type="parTrans" cxnId="{346A0F27-B628-40F9-8023-79ED37961F71}">
      <dgm:prSet/>
      <dgm:spPr/>
      <dgm:t>
        <a:bodyPr/>
        <a:lstStyle/>
        <a:p>
          <a:endParaRPr lang="es-E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4D0D60-0DDE-4E51-8622-BD99982697AE}" type="sibTrans" cxnId="{346A0F27-B628-40F9-8023-79ED37961F71}">
      <dgm:prSet/>
      <dgm:spPr/>
      <dgm:t>
        <a:bodyPr/>
        <a:lstStyle/>
        <a:p>
          <a:endParaRPr lang="es-E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555059-451E-4221-9CDA-02761F58AB53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Planificación de un embarazo</a:t>
          </a:r>
        </a:p>
      </dgm:t>
    </dgm:pt>
    <dgm:pt modelId="{32E4453C-F54D-4541-B682-82DE38A93F6E}" type="parTrans" cxnId="{8183B163-3720-4356-A6AF-B34458B19E58}">
      <dgm:prSet/>
      <dgm:spPr/>
      <dgm:t>
        <a:bodyPr/>
        <a:lstStyle/>
        <a:p>
          <a:endParaRPr lang="es-E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217B52-CDDB-4EAA-ABC6-FB6B9EA01FD0}" type="sibTrans" cxnId="{8183B163-3720-4356-A6AF-B34458B19E58}">
      <dgm:prSet/>
      <dgm:spPr/>
      <dgm:t>
        <a:bodyPr/>
        <a:lstStyle/>
        <a:p>
          <a:endParaRPr lang="es-E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D24214-69FC-4285-9411-E53D64FD3324}" type="pres">
      <dgm:prSet presAssocID="{3B37B400-EF03-4C56-A8C5-C919D86242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11CBBA1-7314-4E87-9847-9EDA86C3C165}" type="pres">
      <dgm:prSet presAssocID="{3B37B400-EF03-4C56-A8C5-C919D8624251}" presName="cycle" presStyleCnt="0"/>
      <dgm:spPr/>
    </dgm:pt>
    <dgm:pt modelId="{4A2880EF-8B31-4F2E-834F-48E411427176}" type="pres">
      <dgm:prSet presAssocID="{A0BB7FC6-B5A6-4CD8-952E-E4FD983CE843}" presName="nodeFirstNode" presStyleLbl="node1" presStyleIdx="0" presStyleCnt="7" custScaleX="135828" custScaleY="128019" custRadScaleRad="96727" custRadScaleInc="159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D5A7AE-D01B-4457-92E3-473F2DF679C2}" type="pres">
      <dgm:prSet presAssocID="{DB48B5EC-D870-4592-9DD0-6E34AFE362F8}" presName="sibTransFirstNode" presStyleLbl="bgShp" presStyleIdx="0" presStyleCnt="1" custScaleX="138905"/>
      <dgm:spPr/>
      <dgm:t>
        <a:bodyPr/>
        <a:lstStyle/>
        <a:p>
          <a:endParaRPr lang="es-ES"/>
        </a:p>
      </dgm:t>
    </dgm:pt>
    <dgm:pt modelId="{A7635B67-F94F-48B2-B1EB-4A17BD2EFADE}" type="pres">
      <dgm:prSet presAssocID="{3DCA9664-B3E3-4A2A-9727-72442C363159}" presName="nodeFollowingNodes" presStyleLbl="node1" presStyleIdx="1" presStyleCnt="7" custScaleX="161483" custScaleY="121065" custRadScaleRad="146782" custRadScaleInc="271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4B87AF-160F-46E0-8F8F-21715A5B1FB1}" type="pres">
      <dgm:prSet presAssocID="{EF482F20-B4BB-40E0-B5D9-A47A8D78F2D4}" presName="nodeFollowingNodes" presStyleLbl="node1" presStyleIdx="2" presStyleCnt="7" custScaleX="124871" custScaleY="112537" custRadScaleRad="158573" custRadScaleInc="-156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CBB53A-72D3-4666-BD0F-2E7E8D7BFD40}" type="pres">
      <dgm:prSet presAssocID="{20F6566C-7A99-44A8-8C5F-028931E3EE75}" presName="nodeFollowingNodes" presStyleLbl="node1" presStyleIdx="3" presStyleCnt="7" custScaleX="141762" custScaleY="115411" custRadScaleRad="122691" custRadScaleInc="-426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F615D2-DD0E-40DD-AFF4-2F68EA0285E2}" type="pres">
      <dgm:prSet presAssocID="{154C98E7-DC10-451C-8747-CE4A49D24354}" presName="nodeFollowingNodes" presStyleLbl="node1" presStyleIdx="4" presStyleCnt="7" custScaleX="182775" custScaleY="129066" custRadScaleRad="114242" custRadScaleInc="412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30E8DB-3319-4310-A98F-8208AD5548ED}" type="pres">
      <dgm:prSet presAssocID="{7082B2C1-F3E5-4384-AE59-47CAFF4165F3}" presName="nodeFollowingNodes" presStyleLbl="node1" presStyleIdx="5" presStyleCnt="7" custScaleX="120052" custScaleY="99478" custRadScaleRad="132932" custRadScaleInc="267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5625E1-AE6A-46E1-82D5-DB633700671B}" type="pres">
      <dgm:prSet presAssocID="{ED555059-451E-4221-9CDA-02761F58AB53}" presName="nodeFollowingNodes" presStyleLbl="node1" presStyleIdx="6" presStyleCnt="7" custScaleX="154496" custScaleY="129113" custRadScaleRad="132709" custRadScaleInc="-13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07226E7-9CA5-44CC-911E-9941C6545206}" srcId="{3B37B400-EF03-4C56-A8C5-C919D8624251}" destId="{A0BB7FC6-B5A6-4CD8-952E-E4FD983CE843}" srcOrd="0" destOrd="0" parTransId="{08749775-42BF-4DC8-9985-9F9D4127F18B}" sibTransId="{DB48B5EC-D870-4592-9DD0-6E34AFE362F8}"/>
    <dgm:cxn modelId="{92D46B12-D80E-407E-9108-2C72C2887374}" type="presOf" srcId="{154C98E7-DC10-451C-8747-CE4A49D24354}" destId="{50F615D2-DD0E-40DD-AFF4-2F68EA0285E2}" srcOrd="0" destOrd="0" presId="urn:microsoft.com/office/officeart/2005/8/layout/cycle3"/>
    <dgm:cxn modelId="{95BA2666-1CA2-4242-BFAF-AAC058A13CD5}" type="presOf" srcId="{EF482F20-B4BB-40E0-B5D9-A47A8D78F2D4}" destId="{AB4B87AF-160F-46E0-8F8F-21715A5B1FB1}" srcOrd="0" destOrd="0" presId="urn:microsoft.com/office/officeart/2005/8/layout/cycle3"/>
    <dgm:cxn modelId="{8183B163-3720-4356-A6AF-B34458B19E58}" srcId="{3B37B400-EF03-4C56-A8C5-C919D8624251}" destId="{ED555059-451E-4221-9CDA-02761F58AB53}" srcOrd="6" destOrd="0" parTransId="{32E4453C-F54D-4541-B682-82DE38A93F6E}" sibTransId="{4B217B52-CDDB-4EAA-ABC6-FB6B9EA01FD0}"/>
    <dgm:cxn modelId="{5E189E9C-01D4-4DFD-818A-7DB30D714602}" srcId="{3B37B400-EF03-4C56-A8C5-C919D8624251}" destId="{3DCA9664-B3E3-4A2A-9727-72442C363159}" srcOrd="1" destOrd="0" parTransId="{E9BCA04D-913C-488C-87D0-7608363F865B}" sibTransId="{C2C242F0-D5B1-4B8C-85FD-CA8CD2D651E1}"/>
    <dgm:cxn modelId="{F51A485C-DA03-49F9-A8A8-A3F5A41A6A8B}" type="presOf" srcId="{A0BB7FC6-B5A6-4CD8-952E-E4FD983CE843}" destId="{4A2880EF-8B31-4F2E-834F-48E411427176}" srcOrd="0" destOrd="0" presId="urn:microsoft.com/office/officeart/2005/8/layout/cycle3"/>
    <dgm:cxn modelId="{346A0F27-B628-40F9-8023-79ED37961F71}" srcId="{3B37B400-EF03-4C56-A8C5-C919D8624251}" destId="{7082B2C1-F3E5-4384-AE59-47CAFF4165F3}" srcOrd="5" destOrd="0" parTransId="{CBC80F10-D632-4F8A-ACD8-6568859603CB}" sibTransId="{044D0D60-0DDE-4E51-8622-BD99982697AE}"/>
    <dgm:cxn modelId="{AD58584A-689F-47D0-A362-69D75558556B}" type="presOf" srcId="{3DCA9664-B3E3-4A2A-9727-72442C363159}" destId="{A7635B67-F94F-48B2-B1EB-4A17BD2EFADE}" srcOrd="0" destOrd="0" presId="urn:microsoft.com/office/officeart/2005/8/layout/cycle3"/>
    <dgm:cxn modelId="{936A0175-96D6-4413-B537-508EC31ABF31}" type="presOf" srcId="{3B37B400-EF03-4C56-A8C5-C919D8624251}" destId="{C2D24214-69FC-4285-9411-E53D64FD3324}" srcOrd="0" destOrd="0" presId="urn:microsoft.com/office/officeart/2005/8/layout/cycle3"/>
    <dgm:cxn modelId="{90BD5310-C25D-44EC-99D0-5D1622B09749}" srcId="{3B37B400-EF03-4C56-A8C5-C919D8624251}" destId="{154C98E7-DC10-451C-8747-CE4A49D24354}" srcOrd="4" destOrd="0" parTransId="{431A8C8D-7905-4C04-B6A4-8EB9A0C3CD22}" sibTransId="{FAFECE5F-600A-4DCB-B6BD-6A0C4E89B39D}"/>
    <dgm:cxn modelId="{EB2AE08B-EE12-4A56-B225-5DC21D741E14}" type="presOf" srcId="{ED555059-451E-4221-9CDA-02761F58AB53}" destId="{6D5625E1-AE6A-46E1-82D5-DB633700671B}" srcOrd="0" destOrd="0" presId="urn:microsoft.com/office/officeart/2005/8/layout/cycle3"/>
    <dgm:cxn modelId="{037BF573-42C5-4323-A151-54B338437954}" srcId="{3B37B400-EF03-4C56-A8C5-C919D8624251}" destId="{EF482F20-B4BB-40E0-B5D9-A47A8D78F2D4}" srcOrd="2" destOrd="0" parTransId="{B4BB54E4-788A-4ABD-BDD8-00608BF9BFB3}" sibTransId="{1E5C6B6F-2C95-4CAB-B99A-D82240DA4468}"/>
    <dgm:cxn modelId="{4CA8DABE-135B-4B3E-B7E6-10DCA63868F2}" srcId="{3B37B400-EF03-4C56-A8C5-C919D8624251}" destId="{20F6566C-7A99-44A8-8C5F-028931E3EE75}" srcOrd="3" destOrd="0" parTransId="{B198CA27-7162-4876-8AB8-AF318B47AD76}" sibTransId="{98685EC9-CCAD-47DD-BF15-B978D5660D91}"/>
    <dgm:cxn modelId="{D1F97388-FDA7-4CDF-B27B-5ECED01E3BDA}" type="presOf" srcId="{20F6566C-7A99-44A8-8C5F-028931E3EE75}" destId="{57CBB53A-72D3-4666-BD0F-2E7E8D7BFD40}" srcOrd="0" destOrd="0" presId="urn:microsoft.com/office/officeart/2005/8/layout/cycle3"/>
    <dgm:cxn modelId="{30B187C8-CEF8-4536-B719-A6ECF41EE98E}" type="presOf" srcId="{DB48B5EC-D870-4592-9DD0-6E34AFE362F8}" destId="{68D5A7AE-D01B-4457-92E3-473F2DF679C2}" srcOrd="0" destOrd="0" presId="urn:microsoft.com/office/officeart/2005/8/layout/cycle3"/>
    <dgm:cxn modelId="{F971E580-5A65-4CFC-9425-995875C9082F}" type="presOf" srcId="{7082B2C1-F3E5-4384-AE59-47CAFF4165F3}" destId="{3E30E8DB-3319-4310-A98F-8208AD5548ED}" srcOrd="0" destOrd="0" presId="urn:microsoft.com/office/officeart/2005/8/layout/cycle3"/>
    <dgm:cxn modelId="{898B580C-1C40-462F-AAEC-ED8D92226A09}" type="presParOf" srcId="{C2D24214-69FC-4285-9411-E53D64FD3324}" destId="{211CBBA1-7314-4E87-9847-9EDA86C3C165}" srcOrd="0" destOrd="0" presId="urn:microsoft.com/office/officeart/2005/8/layout/cycle3"/>
    <dgm:cxn modelId="{B18FA426-2519-4840-B803-4BE87256BFE0}" type="presParOf" srcId="{211CBBA1-7314-4E87-9847-9EDA86C3C165}" destId="{4A2880EF-8B31-4F2E-834F-48E411427176}" srcOrd="0" destOrd="0" presId="urn:microsoft.com/office/officeart/2005/8/layout/cycle3"/>
    <dgm:cxn modelId="{0AECAF54-F754-4ED3-BF59-96D6F9DD66A8}" type="presParOf" srcId="{211CBBA1-7314-4E87-9847-9EDA86C3C165}" destId="{68D5A7AE-D01B-4457-92E3-473F2DF679C2}" srcOrd="1" destOrd="0" presId="urn:microsoft.com/office/officeart/2005/8/layout/cycle3"/>
    <dgm:cxn modelId="{F81AAD45-468F-4205-86A0-833ECF919260}" type="presParOf" srcId="{211CBBA1-7314-4E87-9847-9EDA86C3C165}" destId="{A7635B67-F94F-48B2-B1EB-4A17BD2EFADE}" srcOrd="2" destOrd="0" presId="urn:microsoft.com/office/officeart/2005/8/layout/cycle3"/>
    <dgm:cxn modelId="{F19C603B-53DE-433A-B184-BADB7889C28D}" type="presParOf" srcId="{211CBBA1-7314-4E87-9847-9EDA86C3C165}" destId="{AB4B87AF-160F-46E0-8F8F-21715A5B1FB1}" srcOrd="3" destOrd="0" presId="urn:microsoft.com/office/officeart/2005/8/layout/cycle3"/>
    <dgm:cxn modelId="{74F9BA6E-3CE1-4710-98D1-4BA4758E74D2}" type="presParOf" srcId="{211CBBA1-7314-4E87-9847-9EDA86C3C165}" destId="{57CBB53A-72D3-4666-BD0F-2E7E8D7BFD40}" srcOrd="4" destOrd="0" presId="urn:microsoft.com/office/officeart/2005/8/layout/cycle3"/>
    <dgm:cxn modelId="{094CEE2E-7EA6-4887-AC2C-2727DEB99DD6}" type="presParOf" srcId="{211CBBA1-7314-4E87-9847-9EDA86C3C165}" destId="{50F615D2-DD0E-40DD-AFF4-2F68EA0285E2}" srcOrd="5" destOrd="0" presId="urn:microsoft.com/office/officeart/2005/8/layout/cycle3"/>
    <dgm:cxn modelId="{E72D02F1-9FCF-49F3-874B-172142805633}" type="presParOf" srcId="{211CBBA1-7314-4E87-9847-9EDA86C3C165}" destId="{3E30E8DB-3319-4310-A98F-8208AD5548ED}" srcOrd="6" destOrd="0" presId="urn:microsoft.com/office/officeart/2005/8/layout/cycle3"/>
    <dgm:cxn modelId="{F8B64D06-9571-402B-AEFE-97157C8D4501}" type="presParOf" srcId="{211CBBA1-7314-4E87-9847-9EDA86C3C165}" destId="{6D5625E1-AE6A-46E1-82D5-DB633700671B}" srcOrd="7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0BD918C-6B5D-41A2-A129-5A1C5625D0FF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#14" csCatId="colorful" phldr="1"/>
      <dgm:spPr/>
      <dgm:t>
        <a:bodyPr/>
        <a:lstStyle/>
        <a:p>
          <a:endParaRPr lang="es-ES"/>
        </a:p>
      </dgm:t>
    </dgm:pt>
    <dgm:pt modelId="{569813FC-F247-4D07-B5B4-1406DBE5DE4B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PROMOCIÓN</a:t>
          </a:r>
        </a:p>
      </dgm:t>
    </dgm:pt>
    <dgm:pt modelId="{3AE10172-F9CB-4C46-8D3D-2B7C35801A94}" type="parTrans" cxnId="{E1D2B0A9-A2DB-4F32-9F00-669E9EF3E57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ABC5E9-6516-4717-9EB1-ED7BA5B6AC3E}" type="sibTrans" cxnId="{E1D2B0A9-A2DB-4F32-9F00-669E9EF3E57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038FC-B8CF-4767-B8F8-EE6F2746E705}">
      <dgm:prSet phldrT="[Texto]" custT="1"/>
      <dgm:spPr/>
      <dgm:t>
        <a:bodyPr/>
        <a:lstStyle/>
        <a:p>
          <a:r>
            <a:rPr lang="es-ES" sz="2000" u="sng" dirty="0">
              <a:latin typeface="Calibri" panose="020F0502020204030204" pitchFamily="34" charset="0"/>
              <a:cs typeface="Calibri" panose="020F0502020204030204" pitchFamily="34" charset="0"/>
            </a:rPr>
            <a:t>Mujeres sanas</a:t>
          </a:r>
          <a:endParaRPr lang="es-E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8A6307-76BD-482E-96BC-D2B78F544EE7}" type="parTrans" cxnId="{A9A7FD07-6C0A-4853-B963-2C003822611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4CC0A9-0B1D-4F45-A081-CF04527DD7C9}" type="sibTrans" cxnId="{A9A7FD07-6C0A-4853-B963-2C003822611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3F06A9-180B-4AC0-935B-0FE83FC11479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PREVENCIÓN PRIMARIA</a:t>
          </a:r>
        </a:p>
      </dgm:t>
    </dgm:pt>
    <dgm:pt modelId="{C08C45F8-0DCE-41A5-B546-2EBD354E3DA1}" type="parTrans" cxnId="{2FFE8D8F-79B3-454C-849D-5A5DAB7FCB4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D0B050-BDEA-4462-BFBE-8B79188C44E6}" type="sibTrans" cxnId="{2FFE8D8F-79B3-454C-849D-5A5DAB7FCB4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82BEAA-1E1D-49D9-8E58-9BE2DDB9B85D}">
      <dgm:prSet phldrT="[Texto]" custT="1"/>
      <dgm:spPr/>
      <dgm:t>
        <a:bodyPr/>
        <a:lstStyle/>
        <a:p>
          <a:r>
            <a:rPr lang="es-ES" sz="1800" u="sng" dirty="0">
              <a:latin typeface="Calibri" panose="020F0502020204030204" pitchFamily="34" charset="0"/>
              <a:cs typeface="Calibri" panose="020F0502020204030204" pitchFamily="34" charset="0"/>
            </a:rPr>
            <a:t>Adolescentes, embarazadas, puerperio, postparto, menopausia</a:t>
          </a:r>
        </a:p>
      </dgm:t>
    </dgm:pt>
    <dgm:pt modelId="{639B3098-9278-42D9-9DBA-B02E6CD9D7AF}" type="parTrans" cxnId="{8AD593EA-8344-488F-AA79-BF48FD646DB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6CA35B-41A6-448B-B81D-EC30C316787E}" type="sibTrans" cxnId="{8AD593EA-8344-488F-AA79-BF48FD646DB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AECC14-03E8-4933-ACA4-EACEB7DB17FB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PREVENCIÓN SECUNDARIA Y TERCIARIA</a:t>
          </a:r>
        </a:p>
      </dgm:t>
    </dgm:pt>
    <dgm:pt modelId="{FE4E5254-F793-453D-A1B1-B607F4D51772}" type="parTrans" cxnId="{9D39DF31-E895-4305-ACE2-BB36CEDE17D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1B27CE-A93C-4AA1-AE5E-6185AB8084A6}" type="sibTrans" cxnId="{9D39DF31-E895-4305-ACE2-BB36CEDE17D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14D522-A736-4F10-9D60-57DFD628745E}">
      <dgm:prSet phldrT="[Texto]" custT="1"/>
      <dgm:spPr/>
      <dgm:t>
        <a:bodyPr/>
        <a:lstStyle/>
        <a:p>
          <a:r>
            <a:rPr lang="es-ES" sz="2000" u="sng" dirty="0">
              <a:latin typeface="Calibri" panose="020F0502020204030204" pitchFamily="34" charset="0"/>
              <a:cs typeface="Calibri" panose="020F0502020204030204" pitchFamily="34" charset="0"/>
            </a:rPr>
            <a:t>Pacientes sintomáticos </a:t>
          </a:r>
          <a:r>
            <a:rPr lang="es-ES" sz="2000" u="non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DERIVACIÓN</a:t>
          </a:r>
          <a:endParaRPr lang="es-ES" sz="2000" u="non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0A1CE2-3BB5-4FA2-882F-6DC6C8CB4FDA}" type="parTrans" cxnId="{648919F8-EE88-49AB-ABEC-CA5D89DA0AC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77D734-272B-474A-ABDD-7BB175C7191C}" type="sibTrans" cxnId="{648919F8-EE88-49AB-ABEC-CA5D89DA0AC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F9CFEB-4A9E-4A37-A4DF-1F7682128684}">
      <dgm:prSet phldrT="[Texto]" custT="1"/>
      <dgm:spPr/>
      <dgm:t>
        <a:bodyPr/>
        <a:lstStyle/>
        <a:p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Autoconocimiento y autocuidado, hábitos saludables, alimentación.</a:t>
          </a:r>
        </a:p>
      </dgm:t>
    </dgm:pt>
    <dgm:pt modelId="{FDBB5E63-74C1-4D79-8B2C-E2D431887696}" type="parTrans" cxnId="{6F8FC57F-BDED-4C1D-BB66-27C052FF022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49A5AA-7A68-447F-ADF1-646A914855A3}" type="sibTrans" cxnId="{6F8FC57F-BDED-4C1D-BB66-27C052FF022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9C6F11-4945-4531-A586-272E7F836AE8}">
      <dgm:prSet phldrT="[Texto]" custT="1"/>
      <dgm:spPr/>
      <dgm:t>
        <a:bodyPr/>
        <a:lstStyle/>
        <a:p>
          <a:r>
            <a:rPr lang="es-ES" sz="1800" u="none" dirty="0">
              <a:latin typeface="Calibri" panose="020F0502020204030204" pitchFamily="34" charset="0"/>
              <a:cs typeface="Calibri" panose="020F0502020204030204" pitchFamily="34" charset="0"/>
            </a:rPr>
            <a:t>RECOMENDACIONES: no fumar, peso ideal, evitar estreñimiento, ejercicio físico.</a:t>
          </a:r>
        </a:p>
      </dgm:t>
    </dgm:pt>
    <dgm:pt modelId="{B0525AB7-9226-4CFE-B808-4744EF27E107}" type="parTrans" cxnId="{14191E3E-112A-488A-9E7B-4959E565648B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D2F3B7-36F2-449C-BBD4-86B9E519BF3E}" type="sibTrans" cxnId="{14191E3E-112A-488A-9E7B-4959E565648B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699D0B-334A-430D-A589-A13041AD85AE}">
      <dgm:prSet phldrT="[Texto]" custT="1"/>
      <dgm:spPr/>
      <dgm:t>
        <a:bodyPr/>
        <a:lstStyle/>
        <a:p>
          <a:r>
            <a:rPr lang="es-ES" sz="1800" u="none" dirty="0">
              <a:latin typeface="Calibri" panose="020F0502020204030204" pitchFamily="34" charset="0"/>
              <a:cs typeface="Calibri" panose="020F0502020204030204" pitchFamily="34" charset="0"/>
            </a:rPr>
            <a:t>MASAJE PERINEAL, EJERCICIOS DE KEGEL.</a:t>
          </a:r>
        </a:p>
      </dgm:t>
    </dgm:pt>
    <dgm:pt modelId="{732DFD97-0775-4B73-A6B8-DA06EC3B116A}" type="parTrans" cxnId="{FF41BF71-D8AD-4F14-A99D-38B5CF62339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BEA369-E482-47F5-B123-82ABAB8D61F2}" type="sibTrans" cxnId="{FF41BF71-D8AD-4F14-A99D-38B5CF62339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680C33-3EA3-46D4-B214-07CAE61B9C18}" type="pres">
      <dgm:prSet presAssocID="{20BD918C-6B5D-41A2-A129-5A1C5625D0F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31B788FC-91A6-432E-8438-908B4311290F}" type="pres">
      <dgm:prSet presAssocID="{569813FC-F247-4D07-B5B4-1406DBE5DE4B}" presName="parenttextcomposite" presStyleCnt="0"/>
      <dgm:spPr/>
    </dgm:pt>
    <dgm:pt modelId="{1C5E3745-0C11-4778-9F29-E6C81B5B29A9}" type="pres">
      <dgm:prSet presAssocID="{569813FC-F247-4D07-B5B4-1406DBE5DE4B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679A8E-C03E-4C9E-A764-372A04B6A7ED}" type="pres">
      <dgm:prSet presAssocID="{569813FC-F247-4D07-B5B4-1406DBE5DE4B}" presName="composite" presStyleCnt="0"/>
      <dgm:spPr/>
    </dgm:pt>
    <dgm:pt modelId="{7A3B62FF-386E-4308-852E-9F5339054384}" type="pres">
      <dgm:prSet presAssocID="{569813FC-F247-4D07-B5B4-1406DBE5DE4B}" presName="chevron1" presStyleLbl="alignNode1" presStyleIdx="0" presStyleCnt="21"/>
      <dgm:spPr/>
    </dgm:pt>
    <dgm:pt modelId="{871557C2-0E5F-4BCE-80C5-BC51A6EC3B88}" type="pres">
      <dgm:prSet presAssocID="{569813FC-F247-4D07-B5B4-1406DBE5DE4B}" presName="chevron2" presStyleLbl="alignNode1" presStyleIdx="1" presStyleCnt="21"/>
      <dgm:spPr/>
    </dgm:pt>
    <dgm:pt modelId="{7E0B1405-2592-44BE-9E94-EF56ED194145}" type="pres">
      <dgm:prSet presAssocID="{569813FC-F247-4D07-B5B4-1406DBE5DE4B}" presName="chevron3" presStyleLbl="alignNode1" presStyleIdx="2" presStyleCnt="21"/>
      <dgm:spPr/>
    </dgm:pt>
    <dgm:pt modelId="{BC86C1D2-BDF1-4117-AE3D-C3A01B92D188}" type="pres">
      <dgm:prSet presAssocID="{569813FC-F247-4D07-B5B4-1406DBE5DE4B}" presName="chevron4" presStyleLbl="alignNode1" presStyleIdx="3" presStyleCnt="21"/>
      <dgm:spPr/>
    </dgm:pt>
    <dgm:pt modelId="{69161055-E256-4290-ACD9-EF0834C87824}" type="pres">
      <dgm:prSet presAssocID="{569813FC-F247-4D07-B5B4-1406DBE5DE4B}" presName="chevron5" presStyleLbl="alignNode1" presStyleIdx="4" presStyleCnt="21"/>
      <dgm:spPr/>
    </dgm:pt>
    <dgm:pt modelId="{716275EF-DB74-468C-9291-F926B2144C50}" type="pres">
      <dgm:prSet presAssocID="{569813FC-F247-4D07-B5B4-1406DBE5DE4B}" presName="chevron6" presStyleLbl="alignNode1" presStyleIdx="5" presStyleCnt="21"/>
      <dgm:spPr/>
    </dgm:pt>
    <dgm:pt modelId="{37757074-5DA0-4FB2-AAB3-F085058732D8}" type="pres">
      <dgm:prSet presAssocID="{569813FC-F247-4D07-B5B4-1406DBE5DE4B}" presName="chevron7" presStyleLbl="alignNode1" presStyleIdx="6" presStyleCnt="21"/>
      <dgm:spPr/>
    </dgm:pt>
    <dgm:pt modelId="{6B57DCF8-301E-475B-A7CA-4BE6DF1E603B}" type="pres">
      <dgm:prSet presAssocID="{569813FC-F247-4D07-B5B4-1406DBE5DE4B}" presName="childtext" presStyleLbl="solidFgAcc1" presStyleIdx="0" presStyleCnt="3" custScaleX="14564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A1C2A5-8E46-4DC6-B2D8-3EE105DD5CF9}" type="pres">
      <dgm:prSet presAssocID="{54ABC5E9-6516-4717-9EB1-ED7BA5B6AC3E}" presName="sibTrans" presStyleCnt="0"/>
      <dgm:spPr/>
    </dgm:pt>
    <dgm:pt modelId="{A0A162B9-0DAE-4748-AF6D-6B6A2EE438B9}" type="pres">
      <dgm:prSet presAssocID="{B33F06A9-180B-4AC0-935B-0FE83FC11479}" presName="parenttextcomposite" presStyleCnt="0"/>
      <dgm:spPr/>
    </dgm:pt>
    <dgm:pt modelId="{F691854C-89E2-4630-BF70-5A34224D89B8}" type="pres">
      <dgm:prSet presAssocID="{B33F06A9-180B-4AC0-935B-0FE83FC11479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924DCF-AE53-43CF-B15C-5FB7D1DD02A5}" type="pres">
      <dgm:prSet presAssocID="{B33F06A9-180B-4AC0-935B-0FE83FC11479}" presName="composite" presStyleCnt="0"/>
      <dgm:spPr/>
    </dgm:pt>
    <dgm:pt modelId="{DC18E008-D7AF-4469-8F60-0FBFCE69BD06}" type="pres">
      <dgm:prSet presAssocID="{B33F06A9-180B-4AC0-935B-0FE83FC11479}" presName="chevron1" presStyleLbl="alignNode1" presStyleIdx="7" presStyleCnt="21"/>
      <dgm:spPr/>
    </dgm:pt>
    <dgm:pt modelId="{73385715-A208-44E8-8085-B82396DBE9EE}" type="pres">
      <dgm:prSet presAssocID="{B33F06A9-180B-4AC0-935B-0FE83FC11479}" presName="chevron2" presStyleLbl="alignNode1" presStyleIdx="8" presStyleCnt="21"/>
      <dgm:spPr/>
    </dgm:pt>
    <dgm:pt modelId="{C4042D20-E206-4F43-AC21-318197F87796}" type="pres">
      <dgm:prSet presAssocID="{B33F06A9-180B-4AC0-935B-0FE83FC11479}" presName="chevron3" presStyleLbl="alignNode1" presStyleIdx="9" presStyleCnt="21"/>
      <dgm:spPr/>
    </dgm:pt>
    <dgm:pt modelId="{E9BCC4F3-5F09-47AB-91E3-71C7D82A4EF3}" type="pres">
      <dgm:prSet presAssocID="{B33F06A9-180B-4AC0-935B-0FE83FC11479}" presName="chevron4" presStyleLbl="alignNode1" presStyleIdx="10" presStyleCnt="21"/>
      <dgm:spPr/>
    </dgm:pt>
    <dgm:pt modelId="{9CB39C34-98A0-4AF9-AA93-4C7F33CCB7A4}" type="pres">
      <dgm:prSet presAssocID="{B33F06A9-180B-4AC0-935B-0FE83FC11479}" presName="chevron5" presStyleLbl="alignNode1" presStyleIdx="11" presStyleCnt="21"/>
      <dgm:spPr/>
    </dgm:pt>
    <dgm:pt modelId="{6F19274D-CC8B-4466-A76F-10E3009ABA50}" type="pres">
      <dgm:prSet presAssocID="{B33F06A9-180B-4AC0-935B-0FE83FC11479}" presName="chevron6" presStyleLbl="alignNode1" presStyleIdx="12" presStyleCnt="21"/>
      <dgm:spPr/>
    </dgm:pt>
    <dgm:pt modelId="{4E5CC7E6-1316-4254-9AFA-11DFCF0A3EE7}" type="pres">
      <dgm:prSet presAssocID="{B33F06A9-180B-4AC0-935B-0FE83FC11479}" presName="chevron7" presStyleLbl="alignNode1" presStyleIdx="13" presStyleCnt="21"/>
      <dgm:spPr/>
    </dgm:pt>
    <dgm:pt modelId="{5A44C771-0DD1-44DC-AD39-6BE345BCA9FC}" type="pres">
      <dgm:prSet presAssocID="{B33F06A9-180B-4AC0-935B-0FE83FC11479}" presName="childtext" presStyleLbl="solidFgAcc1" presStyleIdx="1" presStyleCnt="3" custScaleX="145649" custScaleY="13292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3F1636-4828-441C-B831-562E2F9549D7}" type="pres">
      <dgm:prSet presAssocID="{21D0B050-BDEA-4462-BFBE-8B79188C44E6}" presName="sibTrans" presStyleCnt="0"/>
      <dgm:spPr/>
    </dgm:pt>
    <dgm:pt modelId="{0022871B-F100-4349-AF2F-E206DA632D41}" type="pres">
      <dgm:prSet presAssocID="{D9AECC14-03E8-4933-ACA4-EACEB7DB17FB}" presName="parenttextcomposite" presStyleCnt="0"/>
      <dgm:spPr/>
    </dgm:pt>
    <dgm:pt modelId="{53E8BF4A-8A4A-4DA4-927D-E7625F920583}" type="pres">
      <dgm:prSet presAssocID="{D9AECC14-03E8-4933-ACA4-EACEB7DB17FB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419346-978D-4068-B228-808BB1F4074C}" type="pres">
      <dgm:prSet presAssocID="{D9AECC14-03E8-4933-ACA4-EACEB7DB17FB}" presName="composite" presStyleCnt="0"/>
      <dgm:spPr/>
    </dgm:pt>
    <dgm:pt modelId="{7FE46C4A-578A-418B-A2B7-99991A26B97E}" type="pres">
      <dgm:prSet presAssocID="{D9AECC14-03E8-4933-ACA4-EACEB7DB17FB}" presName="chevron1" presStyleLbl="alignNode1" presStyleIdx="14" presStyleCnt="21"/>
      <dgm:spPr/>
    </dgm:pt>
    <dgm:pt modelId="{A5504808-1F97-4256-82BA-ABA676C8D0D0}" type="pres">
      <dgm:prSet presAssocID="{D9AECC14-03E8-4933-ACA4-EACEB7DB17FB}" presName="chevron2" presStyleLbl="alignNode1" presStyleIdx="15" presStyleCnt="21"/>
      <dgm:spPr/>
    </dgm:pt>
    <dgm:pt modelId="{FBAA3689-2CF2-46A6-8522-DF1741B3425C}" type="pres">
      <dgm:prSet presAssocID="{D9AECC14-03E8-4933-ACA4-EACEB7DB17FB}" presName="chevron3" presStyleLbl="alignNode1" presStyleIdx="16" presStyleCnt="21"/>
      <dgm:spPr/>
    </dgm:pt>
    <dgm:pt modelId="{B47F2E97-2658-4115-B4C3-29ECD47BD813}" type="pres">
      <dgm:prSet presAssocID="{D9AECC14-03E8-4933-ACA4-EACEB7DB17FB}" presName="chevron4" presStyleLbl="alignNode1" presStyleIdx="17" presStyleCnt="21"/>
      <dgm:spPr/>
    </dgm:pt>
    <dgm:pt modelId="{09603A2B-5D47-4329-A914-9778A28EEFA7}" type="pres">
      <dgm:prSet presAssocID="{D9AECC14-03E8-4933-ACA4-EACEB7DB17FB}" presName="chevron5" presStyleLbl="alignNode1" presStyleIdx="18" presStyleCnt="21"/>
      <dgm:spPr/>
    </dgm:pt>
    <dgm:pt modelId="{CED07834-8FB5-414F-855B-27A6D12E3B5D}" type="pres">
      <dgm:prSet presAssocID="{D9AECC14-03E8-4933-ACA4-EACEB7DB17FB}" presName="chevron6" presStyleLbl="alignNode1" presStyleIdx="19" presStyleCnt="21"/>
      <dgm:spPr/>
    </dgm:pt>
    <dgm:pt modelId="{3FE37338-AA68-4909-9649-2770062F1B18}" type="pres">
      <dgm:prSet presAssocID="{D9AECC14-03E8-4933-ACA4-EACEB7DB17FB}" presName="chevron7" presStyleLbl="alignNode1" presStyleIdx="20" presStyleCnt="21"/>
      <dgm:spPr/>
    </dgm:pt>
    <dgm:pt modelId="{16E7C714-67E1-4401-A7B5-E8D937FFC31E}" type="pres">
      <dgm:prSet presAssocID="{D9AECC14-03E8-4933-ACA4-EACEB7DB17FB}" presName="childtext" presStyleLbl="solidFgAcc1" presStyleIdx="2" presStyleCnt="3" custScaleX="14564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D39DF31-E895-4305-ACE2-BB36CEDE17D1}" srcId="{20BD918C-6B5D-41A2-A129-5A1C5625D0FF}" destId="{D9AECC14-03E8-4933-ACA4-EACEB7DB17FB}" srcOrd="2" destOrd="0" parTransId="{FE4E5254-F793-453D-A1B1-B607F4D51772}" sibTransId="{091B27CE-A93C-4AA1-AE5E-6185AB8084A6}"/>
    <dgm:cxn modelId="{4C58C985-DE71-495C-9714-D4CF5AA5B8CA}" type="presOf" srcId="{D9AECC14-03E8-4933-ACA4-EACEB7DB17FB}" destId="{53E8BF4A-8A4A-4DA4-927D-E7625F920583}" srcOrd="0" destOrd="0" presId="urn:microsoft.com/office/officeart/2008/layout/VerticalAccentList"/>
    <dgm:cxn modelId="{2FFE8D8F-79B3-454C-849D-5A5DAB7FCB47}" srcId="{20BD918C-6B5D-41A2-A129-5A1C5625D0FF}" destId="{B33F06A9-180B-4AC0-935B-0FE83FC11479}" srcOrd="1" destOrd="0" parTransId="{C08C45F8-0DCE-41A5-B546-2EBD354E3DA1}" sibTransId="{21D0B050-BDEA-4462-BFBE-8B79188C44E6}"/>
    <dgm:cxn modelId="{F34AE704-5295-4B3C-944F-30C9626C7842}" type="presOf" srcId="{B33F06A9-180B-4AC0-935B-0FE83FC11479}" destId="{F691854C-89E2-4630-BF70-5A34224D89B8}" srcOrd="0" destOrd="0" presId="urn:microsoft.com/office/officeart/2008/layout/VerticalAccentList"/>
    <dgm:cxn modelId="{6F8FC57F-BDED-4C1D-BB66-27C052FF0221}" srcId="{AC0038FC-B8CF-4767-B8F8-EE6F2746E705}" destId="{BAF9CFEB-4A9E-4A37-A4DF-1F7682128684}" srcOrd="0" destOrd="0" parTransId="{FDBB5E63-74C1-4D79-8B2C-E2D431887696}" sibTransId="{E349A5AA-7A68-447F-ADF1-646A914855A3}"/>
    <dgm:cxn modelId="{766E2627-665B-4069-A3A6-BAF757432F1B}" type="presOf" srcId="{2214D522-A736-4F10-9D60-57DFD628745E}" destId="{16E7C714-67E1-4401-A7B5-E8D937FFC31E}" srcOrd="0" destOrd="0" presId="urn:microsoft.com/office/officeart/2008/layout/VerticalAccentList"/>
    <dgm:cxn modelId="{7C45BFF9-B5DB-4A07-9E65-C8F3BE5FC4D0}" type="presOf" srcId="{BAF9CFEB-4A9E-4A37-A4DF-1F7682128684}" destId="{6B57DCF8-301E-475B-A7CA-4BE6DF1E603B}" srcOrd="0" destOrd="1" presId="urn:microsoft.com/office/officeart/2008/layout/VerticalAccentList"/>
    <dgm:cxn modelId="{A9A7FD07-6C0A-4853-B963-2C003822611A}" srcId="{569813FC-F247-4D07-B5B4-1406DBE5DE4B}" destId="{AC0038FC-B8CF-4767-B8F8-EE6F2746E705}" srcOrd="0" destOrd="0" parTransId="{0A8A6307-76BD-482E-96BC-D2B78F544EE7}" sibTransId="{F04CC0A9-0B1D-4F45-A081-CF04527DD7C9}"/>
    <dgm:cxn modelId="{45CB8DC6-5D35-4852-AF70-4D1DB44EE927}" type="presOf" srcId="{749C6F11-4945-4531-A586-272E7F836AE8}" destId="{5A44C771-0DD1-44DC-AD39-6BE345BCA9FC}" srcOrd="0" destOrd="1" presId="urn:microsoft.com/office/officeart/2008/layout/VerticalAccentList"/>
    <dgm:cxn modelId="{29377AA9-493F-47D5-A1F0-7E00BBA582EB}" type="presOf" srcId="{AC0038FC-B8CF-4767-B8F8-EE6F2746E705}" destId="{6B57DCF8-301E-475B-A7CA-4BE6DF1E603B}" srcOrd="0" destOrd="0" presId="urn:microsoft.com/office/officeart/2008/layout/VerticalAccentList"/>
    <dgm:cxn modelId="{07C5A56D-7898-4A05-8078-DADA98100178}" type="presOf" srcId="{1B699D0B-334A-430D-A589-A13041AD85AE}" destId="{5A44C771-0DD1-44DC-AD39-6BE345BCA9FC}" srcOrd="0" destOrd="2" presId="urn:microsoft.com/office/officeart/2008/layout/VerticalAccentList"/>
    <dgm:cxn modelId="{9CBE9975-9196-487E-BD5F-EB976F156EF3}" type="presOf" srcId="{20BD918C-6B5D-41A2-A129-5A1C5625D0FF}" destId="{EA680C33-3EA3-46D4-B214-07CAE61B9C18}" srcOrd="0" destOrd="0" presId="urn:microsoft.com/office/officeart/2008/layout/VerticalAccentList"/>
    <dgm:cxn modelId="{14191E3E-112A-488A-9E7B-4959E565648B}" srcId="{3B82BEAA-1E1D-49D9-8E58-9BE2DDB9B85D}" destId="{749C6F11-4945-4531-A586-272E7F836AE8}" srcOrd="0" destOrd="0" parTransId="{B0525AB7-9226-4CFE-B808-4744EF27E107}" sibTransId="{7BD2F3B7-36F2-449C-BBD4-86B9E519BF3E}"/>
    <dgm:cxn modelId="{FF41BF71-D8AD-4F14-A99D-38B5CF623393}" srcId="{3B82BEAA-1E1D-49D9-8E58-9BE2DDB9B85D}" destId="{1B699D0B-334A-430D-A589-A13041AD85AE}" srcOrd="1" destOrd="0" parTransId="{732DFD97-0775-4B73-A6B8-DA06EC3B116A}" sibTransId="{3ABEA369-E482-47F5-B123-82ABAB8D61F2}"/>
    <dgm:cxn modelId="{E3EEC3FE-E39E-407C-AFA4-76B4487454CB}" type="presOf" srcId="{569813FC-F247-4D07-B5B4-1406DBE5DE4B}" destId="{1C5E3745-0C11-4778-9F29-E6C81B5B29A9}" srcOrd="0" destOrd="0" presId="urn:microsoft.com/office/officeart/2008/layout/VerticalAccentList"/>
    <dgm:cxn modelId="{E1D2B0A9-A2DB-4F32-9F00-669E9EF3E577}" srcId="{20BD918C-6B5D-41A2-A129-5A1C5625D0FF}" destId="{569813FC-F247-4D07-B5B4-1406DBE5DE4B}" srcOrd="0" destOrd="0" parTransId="{3AE10172-F9CB-4C46-8D3D-2B7C35801A94}" sibTransId="{54ABC5E9-6516-4717-9EB1-ED7BA5B6AC3E}"/>
    <dgm:cxn modelId="{8AD593EA-8344-488F-AA79-BF48FD646DB3}" srcId="{B33F06A9-180B-4AC0-935B-0FE83FC11479}" destId="{3B82BEAA-1E1D-49D9-8E58-9BE2DDB9B85D}" srcOrd="0" destOrd="0" parTransId="{639B3098-9278-42D9-9DBA-B02E6CD9D7AF}" sibTransId="{176CA35B-41A6-448B-B81D-EC30C316787E}"/>
    <dgm:cxn modelId="{648919F8-EE88-49AB-ABEC-CA5D89DA0AC7}" srcId="{D9AECC14-03E8-4933-ACA4-EACEB7DB17FB}" destId="{2214D522-A736-4F10-9D60-57DFD628745E}" srcOrd="0" destOrd="0" parTransId="{690A1CE2-3BB5-4FA2-882F-6DC6C8CB4FDA}" sibTransId="{6977D734-272B-474A-ABDD-7BB175C7191C}"/>
    <dgm:cxn modelId="{99E793BC-C09C-44C6-9F57-F113DD75AEF3}" type="presOf" srcId="{3B82BEAA-1E1D-49D9-8E58-9BE2DDB9B85D}" destId="{5A44C771-0DD1-44DC-AD39-6BE345BCA9FC}" srcOrd="0" destOrd="0" presId="urn:microsoft.com/office/officeart/2008/layout/VerticalAccentList"/>
    <dgm:cxn modelId="{0910530F-6F05-45D0-9FC1-82FF727EB967}" type="presParOf" srcId="{EA680C33-3EA3-46D4-B214-07CAE61B9C18}" destId="{31B788FC-91A6-432E-8438-908B4311290F}" srcOrd="0" destOrd="0" presId="urn:microsoft.com/office/officeart/2008/layout/VerticalAccentList"/>
    <dgm:cxn modelId="{ABEE3C91-E77D-41F8-8DBF-3AAD1ADC1757}" type="presParOf" srcId="{31B788FC-91A6-432E-8438-908B4311290F}" destId="{1C5E3745-0C11-4778-9F29-E6C81B5B29A9}" srcOrd="0" destOrd="0" presId="urn:microsoft.com/office/officeart/2008/layout/VerticalAccentList"/>
    <dgm:cxn modelId="{0956F737-A576-45ED-8EF6-4E995A131A52}" type="presParOf" srcId="{EA680C33-3EA3-46D4-B214-07CAE61B9C18}" destId="{75679A8E-C03E-4C9E-A764-372A04B6A7ED}" srcOrd="1" destOrd="0" presId="urn:microsoft.com/office/officeart/2008/layout/VerticalAccentList"/>
    <dgm:cxn modelId="{B3E2D9C9-1E2E-44E9-9AF1-C4F598D7283D}" type="presParOf" srcId="{75679A8E-C03E-4C9E-A764-372A04B6A7ED}" destId="{7A3B62FF-386E-4308-852E-9F5339054384}" srcOrd="0" destOrd="0" presId="urn:microsoft.com/office/officeart/2008/layout/VerticalAccentList"/>
    <dgm:cxn modelId="{E5EBCD93-747F-4866-BEAE-864427EE7359}" type="presParOf" srcId="{75679A8E-C03E-4C9E-A764-372A04B6A7ED}" destId="{871557C2-0E5F-4BCE-80C5-BC51A6EC3B88}" srcOrd="1" destOrd="0" presId="urn:microsoft.com/office/officeart/2008/layout/VerticalAccentList"/>
    <dgm:cxn modelId="{507C7BE8-F995-4018-9C36-9FBBA44D5D0E}" type="presParOf" srcId="{75679A8E-C03E-4C9E-A764-372A04B6A7ED}" destId="{7E0B1405-2592-44BE-9E94-EF56ED194145}" srcOrd="2" destOrd="0" presId="urn:microsoft.com/office/officeart/2008/layout/VerticalAccentList"/>
    <dgm:cxn modelId="{DAF1BCBA-986E-4D5D-8155-6601107E148B}" type="presParOf" srcId="{75679A8E-C03E-4C9E-A764-372A04B6A7ED}" destId="{BC86C1D2-BDF1-4117-AE3D-C3A01B92D188}" srcOrd="3" destOrd="0" presId="urn:microsoft.com/office/officeart/2008/layout/VerticalAccentList"/>
    <dgm:cxn modelId="{1E3B6708-D1AC-4C54-8D09-BDD736ECD006}" type="presParOf" srcId="{75679A8E-C03E-4C9E-A764-372A04B6A7ED}" destId="{69161055-E256-4290-ACD9-EF0834C87824}" srcOrd="4" destOrd="0" presId="urn:microsoft.com/office/officeart/2008/layout/VerticalAccentList"/>
    <dgm:cxn modelId="{B375D336-707F-44F2-89C0-D714D2107397}" type="presParOf" srcId="{75679A8E-C03E-4C9E-A764-372A04B6A7ED}" destId="{716275EF-DB74-468C-9291-F926B2144C50}" srcOrd="5" destOrd="0" presId="urn:microsoft.com/office/officeart/2008/layout/VerticalAccentList"/>
    <dgm:cxn modelId="{C32BE917-EDB4-4DE2-9616-C0FD5982041C}" type="presParOf" srcId="{75679A8E-C03E-4C9E-A764-372A04B6A7ED}" destId="{37757074-5DA0-4FB2-AAB3-F085058732D8}" srcOrd="6" destOrd="0" presId="urn:microsoft.com/office/officeart/2008/layout/VerticalAccentList"/>
    <dgm:cxn modelId="{BDE83160-A5D0-47F0-AF67-A349EC36325B}" type="presParOf" srcId="{75679A8E-C03E-4C9E-A764-372A04B6A7ED}" destId="{6B57DCF8-301E-475B-A7CA-4BE6DF1E603B}" srcOrd="7" destOrd="0" presId="urn:microsoft.com/office/officeart/2008/layout/VerticalAccentList"/>
    <dgm:cxn modelId="{70270AFF-385E-4235-AA49-E0529A55B5E8}" type="presParOf" srcId="{EA680C33-3EA3-46D4-B214-07CAE61B9C18}" destId="{0CA1C2A5-8E46-4DC6-B2D8-3EE105DD5CF9}" srcOrd="2" destOrd="0" presId="urn:microsoft.com/office/officeart/2008/layout/VerticalAccentList"/>
    <dgm:cxn modelId="{38D2EE73-79EE-40D3-AB7A-C9C4ABE679B1}" type="presParOf" srcId="{EA680C33-3EA3-46D4-B214-07CAE61B9C18}" destId="{A0A162B9-0DAE-4748-AF6D-6B6A2EE438B9}" srcOrd="3" destOrd="0" presId="urn:microsoft.com/office/officeart/2008/layout/VerticalAccentList"/>
    <dgm:cxn modelId="{CF6C2E79-1752-4349-B6B6-0FB313CB1304}" type="presParOf" srcId="{A0A162B9-0DAE-4748-AF6D-6B6A2EE438B9}" destId="{F691854C-89E2-4630-BF70-5A34224D89B8}" srcOrd="0" destOrd="0" presId="urn:microsoft.com/office/officeart/2008/layout/VerticalAccentList"/>
    <dgm:cxn modelId="{17DE44DF-79DA-4364-944A-7E1E573DD2F9}" type="presParOf" srcId="{EA680C33-3EA3-46D4-B214-07CAE61B9C18}" destId="{F9924DCF-AE53-43CF-B15C-5FB7D1DD02A5}" srcOrd="4" destOrd="0" presId="urn:microsoft.com/office/officeart/2008/layout/VerticalAccentList"/>
    <dgm:cxn modelId="{6B646858-C2F7-4D44-A56B-E0BE4E5219A4}" type="presParOf" srcId="{F9924DCF-AE53-43CF-B15C-5FB7D1DD02A5}" destId="{DC18E008-D7AF-4469-8F60-0FBFCE69BD06}" srcOrd="0" destOrd="0" presId="urn:microsoft.com/office/officeart/2008/layout/VerticalAccentList"/>
    <dgm:cxn modelId="{AFACFF9E-54F9-4C88-9CDA-A5243A365330}" type="presParOf" srcId="{F9924DCF-AE53-43CF-B15C-5FB7D1DD02A5}" destId="{73385715-A208-44E8-8085-B82396DBE9EE}" srcOrd="1" destOrd="0" presId="urn:microsoft.com/office/officeart/2008/layout/VerticalAccentList"/>
    <dgm:cxn modelId="{AA444EDF-73B4-42E9-BDA9-01F62B30051E}" type="presParOf" srcId="{F9924DCF-AE53-43CF-B15C-5FB7D1DD02A5}" destId="{C4042D20-E206-4F43-AC21-318197F87796}" srcOrd="2" destOrd="0" presId="urn:microsoft.com/office/officeart/2008/layout/VerticalAccentList"/>
    <dgm:cxn modelId="{3E11C70C-6EC8-47EB-A65A-A312860055B2}" type="presParOf" srcId="{F9924DCF-AE53-43CF-B15C-5FB7D1DD02A5}" destId="{E9BCC4F3-5F09-47AB-91E3-71C7D82A4EF3}" srcOrd="3" destOrd="0" presId="urn:microsoft.com/office/officeart/2008/layout/VerticalAccentList"/>
    <dgm:cxn modelId="{913FC022-7B8A-4A71-9CEC-A796318FB29A}" type="presParOf" srcId="{F9924DCF-AE53-43CF-B15C-5FB7D1DD02A5}" destId="{9CB39C34-98A0-4AF9-AA93-4C7F33CCB7A4}" srcOrd="4" destOrd="0" presId="urn:microsoft.com/office/officeart/2008/layout/VerticalAccentList"/>
    <dgm:cxn modelId="{8C458269-025A-4CD3-8A64-F626314CB3F4}" type="presParOf" srcId="{F9924DCF-AE53-43CF-B15C-5FB7D1DD02A5}" destId="{6F19274D-CC8B-4466-A76F-10E3009ABA50}" srcOrd="5" destOrd="0" presId="urn:microsoft.com/office/officeart/2008/layout/VerticalAccentList"/>
    <dgm:cxn modelId="{FB3475E8-D44B-4052-BFE2-5685ABFAD68C}" type="presParOf" srcId="{F9924DCF-AE53-43CF-B15C-5FB7D1DD02A5}" destId="{4E5CC7E6-1316-4254-9AFA-11DFCF0A3EE7}" srcOrd="6" destOrd="0" presId="urn:microsoft.com/office/officeart/2008/layout/VerticalAccentList"/>
    <dgm:cxn modelId="{C082C71F-C2EF-4F90-8AAD-96F43135EEA7}" type="presParOf" srcId="{F9924DCF-AE53-43CF-B15C-5FB7D1DD02A5}" destId="{5A44C771-0DD1-44DC-AD39-6BE345BCA9FC}" srcOrd="7" destOrd="0" presId="urn:microsoft.com/office/officeart/2008/layout/VerticalAccentList"/>
    <dgm:cxn modelId="{03E89F91-FE1A-44BA-88BF-71D99F567C0F}" type="presParOf" srcId="{EA680C33-3EA3-46D4-B214-07CAE61B9C18}" destId="{6F3F1636-4828-441C-B831-562E2F9549D7}" srcOrd="5" destOrd="0" presId="urn:microsoft.com/office/officeart/2008/layout/VerticalAccentList"/>
    <dgm:cxn modelId="{F8A91561-BA9E-4C1D-B847-03A8EF393010}" type="presParOf" srcId="{EA680C33-3EA3-46D4-B214-07CAE61B9C18}" destId="{0022871B-F100-4349-AF2F-E206DA632D41}" srcOrd="6" destOrd="0" presId="urn:microsoft.com/office/officeart/2008/layout/VerticalAccentList"/>
    <dgm:cxn modelId="{52A4C882-EFB7-4064-A0AE-3FF4DEC430E6}" type="presParOf" srcId="{0022871B-F100-4349-AF2F-E206DA632D41}" destId="{53E8BF4A-8A4A-4DA4-927D-E7625F920583}" srcOrd="0" destOrd="0" presId="urn:microsoft.com/office/officeart/2008/layout/VerticalAccentList"/>
    <dgm:cxn modelId="{95FDD045-5C66-4F56-A563-D9F3B0B5ABFA}" type="presParOf" srcId="{EA680C33-3EA3-46D4-B214-07CAE61B9C18}" destId="{94419346-978D-4068-B228-808BB1F4074C}" srcOrd="7" destOrd="0" presId="urn:microsoft.com/office/officeart/2008/layout/VerticalAccentList"/>
    <dgm:cxn modelId="{F2182B1A-6F8A-4C21-A990-C70D87FA720A}" type="presParOf" srcId="{94419346-978D-4068-B228-808BB1F4074C}" destId="{7FE46C4A-578A-418B-A2B7-99991A26B97E}" srcOrd="0" destOrd="0" presId="urn:microsoft.com/office/officeart/2008/layout/VerticalAccentList"/>
    <dgm:cxn modelId="{BFF27502-F714-450C-8FA0-BDBC5AAAB45C}" type="presParOf" srcId="{94419346-978D-4068-B228-808BB1F4074C}" destId="{A5504808-1F97-4256-82BA-ABA676C8D0D0}" srcOrd="1" destOrd="0" presId="urn:microsoft.com/office/officeart/2008/layout/VerticalAccentList"/>
    <dgm:cxn modelId="{C22DA819-265D-432F-B190-85B3D7E6602A}" type="presParOf" srcId="{94419346-978D-4068-B228-808BB1F4074C}" destId="{FBAA3689-2CF2-46A6-8522-DF1741B3425C}" srcOrd="2" destOrd="0" presId="urn:microsoft.com/office/officeart/2008/layout/VerticalAccentList"/>
    <dgm:cxn modelId="{ED41C5D5-65C8-4B25-B272-379A2536C8C2}" type="presParOf" srcId="{94419346-978D-4068-B228-808BB1F4074C}" destId="{B47F2E97-2658-4115-B4C3-29ECD47BD813}" srcOrd="3" destOrd="0" presId="urn:microsoft.com/office/officeart/2008/layout/VerticalAccentList"/>
    <dgm:cxn modelId="{E743C1B0-B9CC-4577-AE85-A60AC822E519}" type="presParOf" srcId="{94419346-978D-4068-B228-808BB1F4074C}" destId="{09603A2B-5D47-4329-A914-9778A28EEFA7}" srcOrd="4" destOrd="0" presId="urn:microsoft.com/office/officeart/2008/layout/VerticalAccentList"/>
    <dgm:cxn modelId="{54673143-9181-4A96-9377-FBE37A451178}" type="presParOf" srcId="{94419346-978D-4068-B228-808BB1F4074C}" destId="{CED07834-8FB5-414F-855B-27A6D12E3B5D}" srcOrd="5" destOrd="0" presId="urn:microsoft.com/office/officeart/2008/layout/VerticalAccentList"/>
    <dgm:cxn modelId="{D7DAC68D-20D1-4A4E-8E2D-2E9C72BE1C0D}" type="presParOf" srcId="{94419346-978D-4068-B228-808BB1F4074C}" destId="{3FE37338-AA68-4909-9649-2770062F1B18}" srcOrd="6" destOrd="0" presId="urn:microsoft.com/office/officeart/2008/layout/VerticalAccentList"/>
    <dgm:cxn modelId="{37EF0FA7-A0FE-4697-98B4-5CE20103B7A8}" type="presParOf" srcId="{94419346-978D-4068-B228-808BB1F4074C}" destId="{16E7C714-67E1-4401-A7B5-E8D937FFC31E}" srcOrd="7" destOrd="0" presId="urn:microsoft.com/office/officeart/2008/layout/VerticalAccent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DE9EEDC-9DF1-4FAD-ACED-A39A179D7822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9637ABA-E02C-4FCE-BC81-EFA8B0D8AC34}">
      <dgm:prSet/>
      <dgm:spPr/>
      <dgm:t>
        <a:bodyPr/>
        <a:lstStyle/>
        <a:p>
          <a:r>
            <a:rPr lang="es-ES">
              <a:latin typeface="Calibri" panose="020F0502020204030204" pitchFamily="34" charset="0"/>
              <a:cs typeface="Calibri" panose="020F0502020204030204" pitchFamily="34" charset="0"/>
            </a:rPr>
            <a:t>Síntomas graves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B6969D-AF72-4ACC-95C8-E84C7273B23A}" type="parTrans" cxnId="{9188B02C-CD14-43C3-AAAC-6DA05BC164E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CFCA1F-B5CE-44E9-B719-43F95420EA54}" type="sibTrans" cxnId="{9188B02C-CD14-43C3-AAAC-6DA05BC164E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C351D9-EB20-443D-94D4-BD53C9F3DB37}">
      <dgm:prSet/>
      <dgm:spPr/>
      <dgm:t>
        <a:bodyPr/>
        <a:lstStyle/>
        <a:p>
          <a:r>
            <a:rPr lang="es-ES">
              <a:latin typeface="Calibri" panose="020F0502020204030204" pitchFamily="34" charset="0"/>
              <a:cs typeface="Calibri" panose="020F0502020204030204" pitchFamily="34" charset="0"/>
            </a:rPr>
            <a:t>Gran limitación de la calidad de vida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37F3F7-B0F7-4A2F-A51F-3D38FED3DD7F}" type="parTrans" cxnId="{6483220F-BE7C-480C-A317-86035B06DD7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C11070-41FB-41B0-8E78-5621C6A39EAC}" type="sibTrans" cxnId="{6483220F-BE7C-480C-A317-86035B06DD7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7D5CD8-9B87-43AD-A318-4F9484D6B8D5}">
      <dgm:prSet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IU recurrente tras cirugía </a:t>
          </a:r>
        </a:p>
      </dgm:t>
    </dgm:pt>
    <dgm:pt modelId="{203191E4-C8A1-4147-A0B9-7D36253F14FF}" type="parTrans" cxnId="{6919A88D-6E0B-4661-9C8D-53AF4CAD0C7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155B8A-F5DC-4527-9160-3E0C84CF6D66}" type="sibTrans" cxnId="{6919A88D-6E0B-4661-9C8D-53AF4CAD0C7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129206-70E8-4B1E-8346-8F36BFE9A65A}">
      <dgm:prSet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IU asociada a otros síntomas: dolor, hematuria, masa, RAO, dificultad de vaciado o residuo vesical </a:t>
          </a:r>
          <a:r>
            <a:rPr lang="es-ES" dirty="0" err="1">
              <a:latin typeface="Calibri" panose="020F0502020204030204" pitchFamily="34" charset="0"/>
              <a:cs typeface="Calibri" panose="020F0502020204030204" pitchFamily="34" charset="0"/>
            </a:rPr>
            <a:t>posmiccional</a:t>
          </a:r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 anormal (&gt; 200 ml)</a:t>
          </a:r>
        </a:p>
      </dgm:t>
    </dgm:pt>
    <dgm:pt modelId="{DB92D1D2-61E0-41AD-BE2F-1EEC9DE00EFE}" type="parTrans" cxnId="{446DEC87-0933-4ACA-A6DD-F403E2FC0A2F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66F907-5A66-4A99-AD95-011BC0E67AAB}" type="sibTrans" cxnId="{446DEC87-0933-4ACA-A6DD-F403E2FC0A2F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FE1B91-D15F-45B8-9BCE-C4B62A2D6FCE}">
      <dgm:prSet/>
      <dgm:spPr/>
      <dgm:t>
        <a:bodyPr/>
        <a:lstStyle/>
        <a:p>
          <a:r>
            <a:rPr lang="es-ES">
              <a:latin typeface="Calibri" panose="020F0502020204030204" pitchFamily="34" charset="0"/>
              <a:cs typeface="Calibri" panose="020F0502020204030204" pitchFamily="34" charset="0"/>
            </a:rPr>
            <a:t>Incontinencia fecal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8DEE60-2B01-4898-841F-19E33DCAA62E}" type="parTrans" cxnId="{BA8F4E85-0D67-4CEE-A42D-D501145D81A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476341-53A7-4EDF-B934-24419A2594BA}" type="sibTrans" cxnId="{BA8F4E85-0D67-4CEE-A42D-D501145D81A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878E38-BD0C-4D6F-980C-23400FD452F1}">
      <dgm:prSet/>
      <dgm:spPr/>
      <dgm:t>
        <a:bodyPr/>
        <a:lstStyle/>
        <a:p>
          <a:r>
            <a:rPr lang="es-ES">
              <a:latin typeface="Calibri" panose="020F0502020204030204" pitchFamily="34" charset="0"/>
              <a:cs typeface="Calibri" panose="020F0502020204030204" pitchFamily="34" charset="0"/>
            </a:rPr>
            <a:t>Prolapso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BBC3B1-785C-4589-A6AD-4E52BC3B29E2}" type="parTrans" cxnId="{650685B6-A041-4FAE-BA57-C873B17071A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16EA2B-1445-46EF-9739-10BB5A97DAE0}" type="sibTrans" cxnId="{650685B6-A041-4FAE-BA57-C873B17071A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928864-1B2D-48EF-9FB9-E6A9B45BE8D3}">
      <dgm:prSet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IU que no pueden clasificarse, de diagnóstico incierto o dificultad para establecer tratamiento. </a:t>
          </a:r>
        </a:p>
      </dgm:t>
    </dgm:pt>
    <dgm:pt modelId="{0E06EC1A-19BF-4F92-B2DF-6D9EC2A38FCC}" type="parTrans" cxnId="{A4939AEA-60D6-42CE-8D64-67D9123FACD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6D59E9-3E03-4095-9D8D-9E18D3B5CD48}" type="sibTrans" cxnId="{A4939AEA-60D6-42CE-8D64-67D9123FACD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DC539B-D501-48CC-8B02-1DA123055C88}">
      <dgm:prSet custT="1"/>
      <dgm:spPr/>
      <dgm:t>
        <a:bodyPr/>
        <a:lstStyle/>
        <a:p>
          <a:r>
            <a:rPr lang="es-ES" sz="2400" b="1" dirty="0">
              <a:latin typeface="Calibri" panose="020F0502020204030204" pitchFamily="34" charset="0"/>
              <a:cs typeface="Calibri" panose="020F0502020204030204" pitchFamily="34" charset="0"/>
            </a:rPr>
            <a:t>CRITERIOS DE DERIVACIÓN DURANTE EL SEGUIMIENTO</a:t>
          </a:r>
          <a:endParaRPr lang="es-E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4012BC-FD66-4CAC-A413-4374B6687774}" type="parTrans" cxnId="{B30A79AB-BF1C-4408-B8F3-F9A5F8F0ACBF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AB2A56-4519-4C73-9F19-E6E5C4096521}" type="sibTrans" cxnId="{B30A79AB-BF1C-4408-B8F3-F9A5F8F0ACBF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C218E2-63C8-4A89-8F79-33672574F2D5}">
      <dgm:prSet/>
      <dgm:spPr/>
      <dgm:t>
        <a:bodyPr/>
        <a:lstStyle/>
        <a:p>
          <a:r>
            <a:rPr lang="es-ES">
              <a:latin typeface="Calibri" panose="020F0502020204030204" pitchFamily="34" charset="0"/>
              <a:cs typeface="Calibri" panose="020F0502020204030204" pitchFamily="34" charset="0"/>
            </a:rPr>
            <a:t>Pacientes con incremento de síntomas o aparición de nuevos.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CD027E-886B-4AC6-B0AF-159AFE20B816}" type="parTrans" cxnId="{D78ABEE5-1B8E-4CF7-8273-9B0BC8E7812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5137A4-9C7C-46DE-8AF0-3C186FD86A65}" type="sibTrans" cxnId="{D78ABEE5-1B8E-4CF7-8273-9B0BC8E7812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D7E003-7C13-4175-9255-CA87A95060EE}">
      <dgm:prSet/>
      <dgm:spPr/>
      <dgm:t>
        <a:bodyPr/>
        <a:lstStyle/>
        <a:p>
          <a:r>
            <a:rPr lang="es-ES">
              <a:latin typeface="Calibri" panose="020F0502020204030204" pitchFamily="34" charset="0"/>
              <a:cs typeface="Calibri" panose="020F0502020204030204" pitchFamily="34" charset="0"/>
            </a:rPr>
            <a:t>Pacientes con ausencia de respuesta al tratamiento conservador durante 3 meses.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D2F071-F9BA-49EB-9D7F-0A5B84ACBC59}" type="parTrans" cxnId="{0CD4C901-AFC3-4E1C-909F-B6D3986D53F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2C1C91-FE1C-4C30-A401-5D8F85996E0D}" type="sibTrans" cxnId="{0CD4C901-AFC3-4E1C-909F-B6D3986D53F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AAA17D-860A-42EC-8EAB-B6B2F4B9312E}">
      <dgm:prSet phldrT="[Texto]" custT="1"/>
      <dgm:spPr/>
      <dgm:t>
        <a:bodyPr/>
        <a:lstStyle/>
        <a:p>
          <a:r>
            <a:rPr lang="es-ES" sz="2400" b="1" dirty="0">
              <a:latin typeface="Calibri" panose="020F0502020204030204" pitchFamily="34" charset="0"/>
              <a:cs typeface="Calibri" panose="020F0502020204030204" pitchFamily="34" charset="0"/>
            </a:rPr>
            <a:t>CRITERIOS DE DERIVACIÓN ANTES DEL TRATAMIENTO</a:t>
          </a:r>
          <a:endParaRPr lang="es-E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B7D04B-0B6B-4590-9E98-5169E0F1E36E}" type="sibTrans" cxnId="{8A0ED46F-1C95-4DAE-9CE0-5627F692E11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255853-FAF4-4223-870F-94DB669C91F8}" type="parTrans" cxnId="{8A0ED46F-1C95-4DAE-9CE0-5627F692E11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F8D87F-181A-4632-B956-5541B21EDBF9}" type="pres">
      <dgm:prSet presAssocID="{EDE9EEDC-9DF1-4FAD-ACED-A39A179D78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5E16147-05E3-4BAF-9C1B-4A49DA603B77}" type="pres">
      <dgm:prSet presAssocID="{66AAA17D-860A-42EC-8EAB-B6B2F4B9312E}" presName="parentLin" presStyleCnt="0"/>
      <dgm:spPr/>
    </dgm:pt>
    <dgm:pt modelId="{4D08BE52-E82B-4D67-9C1D-F0ED991A928B}" type="pres">
      <dgm:prSet presAssocID="{66AAA17D-860A-42EC-8EAB-B6B2F4B9312E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A8CE64F6-681F-4A18-AE3A-57E1C7911897}" type="pres">
      <dgm:prSet presAssocID="{66AAA17D-860A-42EC-8EAB-B6B2F4B9312E}" presName="parentText" presStyleLbl="node1" presStyleIdx="0" presStyleCnt="2" custScaleX="12327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7C72E4-FBED-4B52-B62C-21A97F685A1D}" type="pres">
      <dgm:prSet presAssocID="{66AAA17D-860A-42EC-8EAB-B6B2F4B9312E}" presName="negativeSpace" presStyleCnt="0"/>
      <dgm:spPr/>
    </dgm:pt>
    <dgm:pt modelId="{5650A04D-791B-459F-B170-9C5577742074}" type="pres">
      <dgm:prSet presAssocID="{66AAA17D-860A-42EC-8EAB-B6B2F4B9312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32CC40-1EDF-4F70-AE67-8B1522086198}" type="pres">
      <dgm:prSet presAssocID="{80B7D04B-0B6B-4590-9E98-5169E0F1E36E}" presName="spaceBetweenRectangles" presStyleCnt="0"/>
      <dgm:spPr/>
    </dgm:pt>
    <dgm:pt modelId="{BA0D4741-13DB-483F-AF88-B780D74BEA80}" type="pres">
      <dgm:prSet presAssocID="{A9DC539B-D501-48CC-8B02-1DA123055C88}" presName="parentLin" presStyleCnt="0"/>
      <dgm:spPr/>
    </dgm:pt>
    <dgm:pt modelId="{7D382E99-F830-428C-9463-ABBA2909FA64}" type="pres">
      <dgm:prSet presAssocID="{A9DC539B-D501-48CC-8B02-1DA123055C88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8C729B05-8B9A-48C5-94F8-449AF018CEFD}" type="pres">
      <dgm:prSet presAssocID="{A9DC539B-D501-48CC-8B02-1DA123055C88}" presName="parentText" presStyleLbl="node1" presStyleIdx="1" presStyleCnt="2" custScaleX="12327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75F6F3-1D79-470F-AFE9-A3EFF1687063}" type="pres">
      <dgm:prSet presAssocID="{A9DC539B-D501-48CC-8B02-1DA123055C88}" presName="negativeSpace" presStyleCnt="0"/>
      <dgm:spPr/>
    </dgm:pt>
    <dgm:pt modelId="{715BC73F-3F84-4FC2-9282-1FE099508414}" type="pres">
      <dgm:prSet presAssocID="{A9DC539B-D501-48CC-8B02-1DA123055C8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31F447E-83F4-4F0C-892D-168A07DF776B}" type="presOf" srcId="{20928864-1B2D-48EF-9FB9-E6A9B45BE8D3}" destId="{5650A04D-791B-459F-B170-9C5577742074}" srcOrd="0" destOrd="6" presId="urn:microsoft.com/office/officeart/2005/8/layout/list1"/>
    <dgm:cxn modelId="{6483220F-BE7C-480C-A317-86035B06DD77}" srcId="{66AAA17D-860A-42EC-8EAB-B6B2F4B9312E}" destId="{8BC351D9-EB20-443D-94D4-BD53C9F3DB37}" srcOrd="1" destOrd="0" parTransId="{5C37F3F7-B0F7-4A2F-A51F-3D38FED3DD7F}" sibTransId="{36C11070-41FB-41B0-8E78-5621C6A39EAC}"/>
    <dgm:cxn modelId="{50D9AA0B-7818-4CF1-B8F0-8C3B7C6A77AE}" type="presOf" srcId="{3C129206-70E8-4B1E-8346-8F36BFE9A65A}" destId="{5650A04D-791B-459F-B170-9C5577742074}" srcOrd="0" destOrd="3" presId="urn:microsoft.com/office/officeart/2005/8/layout/list1"/>
    <dgm:cxn modelId="{446DEC87-0933-4ACA-A6DD-F403E2FC0A2F}" srcId="{66AAA17D-860A-42EC-8EAB-B6B2F4B9312E}" destId="{3C129206-70E8-4B1E-8346-8F36BFE9A65A}" srcOrd="3" destOrd="0" parTransId="{DB92D1D2-61E0-41AD-BE2F-1EEC9DE00EFE}" sibTransId="{E966F907-5A66-4A99-AD95-011BC0E67AAB}"/>
    <dgm:cxn modelId="{F6125B82-3E91-4886-8BE1-029C79632D47}" type="presOf" srcId="{B8C218E2-63C8-4A89-8F79-33672574F2D5}" destId="{715BC73F-3F84-4FC2-9282-1FE099508414}" srcOrd="0" destOrd="0" presId="urn:microsoft.com/office/officeart/2005/8/layout/list1"/>
    <dgm:cxn modelId="{9188B02C-CD14-43C3-AAAC-6DA05BC164EC}" srcId="{66AAA17D-860A-42EC-8EAB-B6B2F4B9312E}" destId="{D9637ABA-E02C-4FCE-BC81-EFA8B0D8AC34}" srcOrd="0" destOrd="0" parTransId="{55B6969D-AF72-4ACC-95C8-E84C7273B23A}" sibTransId="{42CFCA1F-B5CE-44E9-B719-43F95420EA54}"/>
    <dgm:cxn modelId="{91FD5831-572E-46CF-9C05-42501610A4EA}" type="presOf" srcId="{8BC351D9-EB20-443D-94D4-BD53C9F3DB37}" destId="{5650A04D-791B-459F-B170-9C5577742074}" srcOrd="0" destOrd="1" presId="urn:microsoft.com/office/officeart/2005/8/layout/list1"/>
    <dgm:cxn modelId="{6919A88D-6E0B-4661-9C8D-53AF4CAD0C7D}" srcId="{66AAA17D-860A-42EC-8EAB-B6B2F4B9312E}" destId="{BD7D5CD8-9B87-43AD-A318-4F9484D6B8D5}" srcOrd="2" destOrd="0" parTransId="{203191E4-C8A1-4147-A0B9-7D36253F14FF}" sibTransId="{9C155B8A-F5DC-4527-9160-3E0C84CF6D66}"/>
    <dgm:cxn modelId="{42EFDF5F-793F-4895-9EAB-EE04EE2DD8A6}" type="presOf" srcId="{EDE9EEDC-9DF1-4FAD-ACED-A39A179D7822}" destId="{A3F8D87F-181A-4632-B956-5541B21EDBF9}" srcOrd="0" destOrd="0" presId="urn:microsoft.com/office/officeart/2005/8/layout/list1"/>
    <dgm:cxn modelId="{E4DDCAFB-A882-4777-BF00-06B7BDF60F1C}" type="presOf" srcId="{C3878E38-BD0C-4D6F-980C-23400FD452F1}" destId="{5650A04D-791B-459F-B170-9C5577742074}" srcOrd="0" destOrd="5" presId="urn:microsoft.com/office/officeart/2005/8/layout/list1"/>
    <dgm:cxn modelId="{D78ABEE5-1B8E-4CF7-8273-9B0BC8E78129}" srcId="{A9DC539B-D501-48CC-8B02-1DA123055C88}" destId="{B8C218E2-63C8-4A89-8F79-33672574F2D5}" srcOrd="0" destOrd="0" parTransId="{D2CD027E-886B-4AC6-B0AF-159AFE20B816}" sibTransId="{385137A4-9C7C-46DE-8AF0-3C186FD86A65}"/>
    <dgm:cxn modelId="{8A0ED46F-1C95-4DAE-9CE0-5627F692E113}" srcId="{EDE9EEDC-9DF1-4FAD-ACED-A39A179D7822}" destId="{66AAA17D-860A-42EC-8EAB-B6B2F4B9312E}" srcOrd="0" destOrd="0" parTransId="{FA255853-FAF4-4223-870F-94DB669C91F8}" sibTransId="{80B7D04B-0B6B-4590-9E98-5169E0F1E36E}"/>
    <dgm:cxn modelId="{15FF16CA-8C39-4920-BF53-DB704AE82EDD}" type="presOf" srcId="{D9637ABA-E02C-4FCE-BC81-EFA8B0D8AC34}" destId="{5650A04D-791B-459F-B170-9C5577742074}" srcOrd="0" destOrd="0" presId="urn:microsoft.com/office/officeart/2005/8/layout/list1"/>
    <dgm:cxn modelId="{313C19C8-836A-4709-8F52-2E838789B3D6}" type="presOf" srcId="{66AAA17D-860A-42EC-8EAB-B6B2F4B9312E}" destId="{4D08BE52-E82B-4D67-9C1D-F0ED991A928B}" srcOrd="0" destOrd="0" presId="urn:microsoft.com/office/officeart/2005/8/layout/list1"/>
    <dgm:cxn modelId="{694C0698-0AAD-468D-BB6C-2A2284761266}" type="presOf" srcId="{A9DC539B-D501-48CC-8B02-1DA123055C88}" destId="{7D382E99-F830-428C-9463-ABBA2909FA64}" srcOrd="0" destOrd="0" presId="urn:microsoft.com/office/officeart/2005/8/layout/list1"/>
    <dgm:cxn modelId="{D9F6E369-3E0F-4A7E-90A8-8BF6C9000B1E}" type="presOf" srcId="{9DD7E003-7C13-4175-9255-CA87A95060EE}" destId="{715BC73F-3F84-4FC2-9282-1FE099508414}" srcOrd="0" destOrd="1" presId="urn:microsoft.com/office/officeart/2005/8/layout/list1"/>
    <dgm:cxn modelId="{BA8F4E85-0D67-4CEE-A42D-D501145D81A2}" srcId="{66AAA17D-860A-42EC-8EAB-B6B2F4B9312E}" destId="{45FE1B91-D15F-45B8-9BCE-C4B62A2D6FCE}" srcOrd="4" destOrd="0" parTransId="{4E8DEE60-2B01-4898-841F-19E33DCAA62E}" sibTransId="{B3476341-53A7-4EDF-B934-24419A2594BA}"/>
    <dgm:cxn modelId="{6DBA5F37-0E16-4420-A636-46ED59C7661B}" type="presOf" srcId="{BD7D5CD8-9B87-43AD-A318-4F9484D6B8D5}" destId="{5650A04D-791B-459F-B170-9C5577742074}" srcOrd="0" destOrd="2" presId="urn:microsoft.com/office/officeart/2005/8/layout/list1"/>
    <dgm:cxn modelId="{6C00678F-2BB2-4416-95BF-19707047D648}" type="presOf" srcId="{66AAA17D-860A-42EC-8EAB-B6B2F4B9312E}" destId="{A8CE64F6-681F-4A18-AE3A-57E1C7911897}" srcOrd="1" destOrd="0" presId="urn:microsoft.com/office/officeart/2005/8/layout/list1"/>
    <dgm:cxn modelId="{A4939AEA-60D6-42CE-8D64-67D9123FACDC}" srcId="{66AAA17D-860A-42EC-8EAB-B6B2F4B9312E}" destId="{20928864-1B2D-48EF-9FB9-E6A9B45BE8D3}" srcOrd="6" destOrd="0" parTransId="{0E06EC1A-19BF-4F92-B2DF-6D9EC2A38FCC}" sibTransId="{986D59E9-3E03-4095-9D8D-9E18D3B5CD48}"/>
    <dgm:cxn modelId="{0CD4C901-AFC3-4E1C-909F-B6D3986D53F8}" srcId="{A9DC539B-D501-48CC-8B02-1DA123055C88}" destId="{9DD7E003-7C13-4175-9255-CA87A95060EE}" srcOrd="1" destOrd="0" parTransId="{FBD2F071-F9BA-49EB-9D7F-0A5B84ACBC59}" sibTransId="{1A2C1C91-FE1C-4C30-A401-5D8F85996E0D}"/>
    <dgm:cxn modelId="{B6637001-2217-4D77-B5BD-A8F39F29BA08}" type="presOf" srcId="{A9DC539B-D501-48CC-8B02-1DA123055C88}" destId="{8C729B05-8B9A-48C5-94F8-449AF018CEFD}" srcOrd="1" destOrd="0" presId="urn:microsoft.com/office/officeart/2005/8/layout/list1"/>
    <dgm:cxn modelId="{93FA8D89-19B4-44AE-8AEE-8F01DCDB7330}" type="presOf" srcId="{45FE1B91-D15F-45B8-9BCE-C4B62A2D6FCE}" destId="{5650A04D-791B-459F-B170-9C5577742074}" srcOrd="0" destOrd="4" presId="urn:microsoft.com/office/officeart/2005/8/layout/list1"/>
    <dgm:cxn modelId="{650685B6-A041-4FAE-BA57-C873B17071A9}" srcId="{66AAA17D-860A-42EC-8EAB-B6B2F4B9312E}" destId="{C3878E38-BD0C-4D6F-980C-23400FD452F1}" srcOrd="5" destOrd="0" parTransId="{BABBC3B1-785C-4589-A6AD-4E52BC3B29E2}" sibTransId="{6316EA2B-1445-46EF-9739-10BB5A97DAE0}"/>
    <dgm:cxn modelId="{B30A79AB-BF1C-4408-B8F3-F9A5F8F0ACBF}" srcId="{EDE9EEDC-9DF1-4FAD-ACED-A39A179D7822}" destId="{A9DC539B-D501-48CC-8B02-1DA123055C88}" srcOrd="1" destOrd="0" parTransId="{144012BC-FD66-4CAC-A413-4374B6687774}" sibTransId="{FBAB2A56-4519-4C73-9F19-E6E5C4096521}"/>
    <dgm:cxn modelId="{72888C75-D681-4576-99EA-CD79B239D163}" type="presParOf" srcId="{A3F8D87F-181A-4632-B956-5541B21EDBF9}" destId="{95E16147-05E3-4BAF-9C1B-4A49DA603B77}" srcOrd="0" destOrd="0" presId="urn:microsoft.com/office/officeart/2005/8/layout/list1"/>
    <dgm:cxn modelId="{10E19E04-C0D3-450D-80EB-5BEB85F6148D}" type="presParOf" srcId="{95E16147-05E3-4BAF-9C1B-4A49DA603B77}" destId="{4D08BE52-E82B-4D67-9C1D-F0ED991A928B}" srcOrd="0" destOrd="0" presId="urn:microsoft.com/office/officeart/2005/8/layout/list1"/>
    <dgm:cxn modelId="{03597D47-FD10-4152-B79C-23A5181DC4A1}" type="presParOf" srcId="{95E16147-05E3-4BAF-9C1B-4A49DA603B77}" destId="{A8CE64F6-681F-4A18-AE3A-57E1C7911897}" srcOrd="1" destOrd="0" presId="urn:microsoft.com/office/officeart/2005/8/layout/list1"/>
    <dgm:cxn modelId="{4E0A4902-7DAC-4E65-B9D7-5BEC24A28CB7}" type="presParOf" srcId="{A3F8D87F-181A-4632-B956-5541B21EDBF9}" destId="{CA7C72E4-FBED-4B52-B62C-21A97F685A1D}" srcOrd="1" destOrd="0" presId="urn:microsoft.com/office/officeart/2005/8/layout/list1"/>
    <dgm:cxn modelId="{5AA30118-7888-4F8A-9722-7A44FAEC707A}" type="presParOf" srcId="{A3F8D87F-181A-4632-B956-5541B21EDBF9}" destId="{5650A04D-791B-459F-B170-9C5577742074}" srcOrd="2" destOrd="0" presId="urn:microsoft.com/office/officeart/2005/8/layout/list1"/>
    <dgm:cxn modelId="{CF953B9B-DCFB-498F-995C-F6AAD447C263}" type="presParOf" srcId="{A3F8D87F-181A-4632-B956-5541B21EDBF9}" destId="{1732CC40-1EDF-4F70-AE67-8B1522086198}" srcOrd="3" destOrd="0" presId="urn:microsoft.com/office/officeart/2005/8/layout/list1"/>
    <dgm:cxn modelId="{B0311030-E022-435C-B0ED-7CAB1D5EE41C}" type="presParOf" srcId="{A3F8D87F-181A-4632-B956-5541B21EDBF9}" destId="{BA0D4741-13DB-483F-AF88-B780D74BEA80}" srcOrd="4" destOrd="0" presId="urn:microsoft.com/office/officeart/2005/8/layout/list1"/>
    <dgm:cxn modelId="{C9045A2D-57F4-4E40-BDFB-562111968B03}" type="presParOf" srcId="{BA0D4741-13DB-483F-AF88-B780D74BEA80}" destId="{7D382E99-F830-428C-9463-ABBA2909FA64}" srcOrd="0" destOrd="0" presId="urn:microsoft.com/office/officeart/2005/8/layout/list1"/>
    <dgm:cxn modelId="{38B23FD8-9B41-4B56-AB88-763DC1ABFFD4}" type="presParOf" srcId="{BA0D4741-13DB-483F-AF88-B780D74BEA80}" destId="{8C729B05-8B9A-48C5-94F8-449AF018CEFD}" srcOrd="1" destOrd="0" presId="urn:microsoft.com/office/officeart/2005/8/layout/list1"/>
    <dgm:cxn modelId="{43EF7BE9-CC1A-46E7-A219-2AFC952A0DA7}" type="presParOf" srcId="{A3F8D87F-181A-4632-B956-5541B21EDBF9}" destId="{A575F6F3-1D79-470F-AFE9-A3EFF1687063}" srcOrd="5" destOrd="0" presId="urn:microsoft.com/office/officeart/2005/8/layout/list1"/>
    <dgm:cxn modelId="{843437F6-73D2-4A36-B899-661C29D1C064}" type="presParOf" srcId="{A3F8D87F-181A-4632-B956-5541B21EDBF9}" destId="{715BC73F-3F84-4FC2-9282-1FE099508414}" srcOrd="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8DB47DC-2DED-431E-A0E4-BA4F9B67217C}" type="doc">
      <dgm:prSet loTypeId="urn:microsoft.com/office/officeart/2008/layout/SquareAccentList" loCatId="list" qsTypeId="urn:microsoft.com/office/officeart/2005/8/quickstyle/simple5" qsCatId="simple" csTypeId="urn:microsoft.com/office/officeart/2005/8/colors/colorful1#15" csCatId="colorful" phldr="1"/>
      <dgm:spPr/>
      <dgm:t>
        <a:bodyPr/>
        <a:lstStyle/>
        <a:p>
          <a:endParaRPr lang="es-ES"/>
        </a:p>
      </dgm:t>
    </dgm:pt>
    <dgm:pt modelId="{6682C3D7-8AA5-4698-9852-BCD5B794D42E}">
      <dgm:prSet phldrT="[Texto]" custT="1"/>
      <dgm:spPr/>
      <dgm:t>
        <a:bodyPr/>
        <a:lstStyle/>
        <a:p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HÁNDICAPS</a:t>
          </a:r>
          <a:endParaRPr lang="es-ES" sz="61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C7303-EEFE-41ED-833D-76079AC56FDC}" type="parTrans" cxnId="{0DD80BEC-8632-47B0-B60D-C61C0F8C522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090487-8774-432A-9FE1-6A483E856C53}" type="sibTrans" cxnId="{0DD80BEC-8632-47B0-B60D-C61C0F8C522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2048AC-B871-43C4-A64E-C671EA4BC459}">
      <dgm:prSet phldrT="[Texto]" custT="1"/>
      <dgm:spPr/>
      <dgm:t>
        <a:bodyPr/>
        <a:lstStyle/>
        <a:p>
          <a:r>
            <a:rPr lang="es-ES" sz="3200" dirty="0">
              <a:latin typeface="Calibri" panose="020F0502020204030204" pitchFamily="34" charset="0"/>
              <a:cs typeface="Calibri" panose="020F0502020204030204" pitchFamily="34" charset="0"/>
            </a:rPr>
            <a:t>Escaso número de fisioterapeutas en el SSS</a:t>
          </a:r>
        </a:p>
      </dgm:t>
    </dgm:pt>
    <dgm:pt modelId="{BF3126CC-5E26-48CB-B43E-EAD0F75D50C8}" type="parTrans" cxnId="{0469D8CD-3BC7-4781-80E6-9A999880027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D8058C-A6A9-4533-9EBE-CD736F880CD8}" type="sibTrans" cxnId="{0469D8CD-3BC7-4781-80E6-9A999880027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D0C231-3CDF-41D5-A658-BC7D3C8FBDC2}">
      <dgm:prSet phldrT="[Texto]" custT="1"/>
      <dgm:spPr/>
      <dgm:t>
        <a:bodyPr/>
        <a:lstStyle/>
        <a:p>
          <a:r>
            <a:rPr lang="es-ES" sz="3200" dirty="0">
              <a:latin typeface="Calibri" panose="020F0502020204030204" pitchFamily="34" charset="0"/>
              <a:cs typeface="Calibri" panose="020F0502020204030204" pitchFamily="34" charset="0"/>
            </a:rPr>
            <a:t>Estructuración de cada C.S.</a:t>
          </a:r>
        </a:p>
      </dgm:t>
    </dgm:pt>
    <dgm:pt modelId="{CC8EE45D-3A6E-4013-8130-0DB571150A48}" type="parTrans" cxnId="{0DACA1CE-7B4A-4F60-B9E7-2C04FDA47A4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064B43-A453-41F5-9E45-A104AA929E0D}" type="sibTrans" cxnId="{0DACA1CE-7B4A-4F60-B9E7-2C04FDA47A4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B51DA9-BE4A-4CAC-AA41-32B1973BCA0D}">
      <dgm:prSet phldrT="[Texto]" custT="1"/>
      <dgm:spPr/>
      <dgm:t>
        <a:bodyPr/>
        <a:lstStyle/>
        <a:p>
          <a:r>
            <a:rPr lang="es-ES" sz="3200" dirty="0">
              <a:latin typeface="Calibri" panose="020F0502020204030204" pitchFamily="34" charset="0"/>
              <a:cs typeface="Calibri" panose="020F0502020204030204" pitchFamily="34" charset="0"/>
            </a:rPr>
            <a:t>Dificultad de trabajar en equipo</a:t>
          </a:r>
        </a:p>
      </dgm:t>
    </dgm:pt>
    <dgm:pt modelId="{5E290DEC-19DF-4623-8B1D-94B7E9D64CE9}" type="parTrans" cxnId="{F1F6F2D0-2AEE-49C9-9D15-37DF1AB05E3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EB6870-CE52-4CC7-8BB5-D30D0632A2D8}" type="sibTrans" cxnId="{F1F6F2D0-2AEE-49C9-9D15-37DF1AB05E3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01A464-0BC3-46CE-9C25-9E4FAE65259E}">
      <dgm:prSet phldrT="[Texto]" custT="1"/>
      <dgm:spPr/>
      <dgm:t>
        <a:bodyPr/>
        <a:lstStyle/>
        <a:p>
          <a:r>
            <a:rPr lang="es-ES" sz="3200" dirty="0">
              <a:latin typeface="Calibri" panose="020F0502020204030204" pitchFamily="34" charset="0"/>
              <a:cs typeface="Calibri" panose="020F0502020204030204" pitchFamily="34" charset="0"/>
            </a:rPr>
            <a:t>Escasez de tiempo en consulta</a:t>
          </a:r>
        </a:p>
      </dgm:t>
    </dgm:pt>
    <dgm:pt modelId="{617788D5-C319-4B7F-83FD-B52DCA61102F}" type="parTrans" cxnId="{58C69786-C262-4F63-B114-B9BF2702106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D34574-C904-4959-A4A5-A61DC843784C}" type="sibTrans" cxnId="{58C69786-C262-4F63-B114-B9BF2702106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A62D53-4DD1-4CB4-BAF4-79F7652C1037}" type="pres">
      <dgm:prSet presAssocID="{98DB47DC-2DED-431E-A0E4-BA4F9B67217C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80B6A695-23CE-49BE-81C7-7EC94DC49A9C}" type="pres">
      <dgm:prSet presAssocID="{6682C3D7-8AA5-4698-9852-BCD5B794D42E}" presName="root" presStyleCnt="0">
        <dgm:presLayoutVars>
          <dgm:chMax/>
          <dgm:chPref/>
        </dgm:presLayoutVars>
      </dgm:prSet>
      <dgm:spPr/>
    </dgm:pt>
    <dgm:pt modelId="{9FA97A6A-8035-4571-B3F6-6A5723C42620}" type="pres">
      <dgm:prSet presAssocID="{6682C3D7-8AA5-4698-9852-BCD5B794D42E}" presName="rootComposite" presStyleCnt="0">
        <dgm:presLayoutVars/>
      </dgm:prSet>
      <dgm:spPr/>
    </dgm:pt>
    <dgm:pt modelId="{58D3BF4A-6A71-4409-ACBA-38962F3E83C6}" type="pres">
      <dgm:prSet presAssocID="{6682C3D7-8AA5-4698-9852-BCD5B794D42E}" presName="ParentAccent" presStyleLbl="alignNode1" presStyleIdx="0" presStyleCnt="1" custLinFactNeighborX="-8570" custLinFactNeighborY="-63517"/>
      <dgm:spPr/>
    </dgm:pt>
    <dgm:pt modelId="{DD870528-0445-4277-A5C6-866AAD183C0E}" type="pres">
      <dgm:prSet presAssocID="{6682C3D7-8AA5-4698-9852-BCD5B794D42E}" presName="ParentSmallAccent" presStyleLbl="fgAcc1" presStyleIdx="0" presStyleCnt="1" custLinFactX="-16933" custLinFactNeighborX="-100000"/>
      <dgm:spPr/>
    </dgm:pt>
    <dgm:pt modelId="{12694FB7-5CA4-49C1-8A05-83394B5AFC76}" type="pres">
      <dgm:prSet presAssocID="{6682C3D7-8AA5-4698-9852-BCD5B794D42E}" presName="Parent" presStyleLbl="revTx" presStyleIdx="0" presStyleCnt="5" custLinFactNeighborX="-39503" custLinFactNeighborY="4398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3B7416-B0F6-41D1-9EDF-BB8CFF7FABAE}" type="pres">
      <dgm:prSet presAssocID="{6682C3D7-8AA5-4698-9852-BCD5B794D42E}" presName="childShape" presStyleCnt="0">
        <dgm:presLayoutVars>
          <dgm:chMax val="0"/>
          <dgm:chPref val="0"/>
        </dgm:presLayoutVars>
      </dgm:prSet>
      <dgm:spPr/>
    </dgm:pt>
    <dgm:pt modelId="{77530799-ADE2-4993-A7D8-629BE98506D2}" type="pres">
      <dgm:prSet presAssocID="{AD2048AC-B871-43C4-A64E-C671EA4BC459}" presName="childComposite" presStyleCnt="0">
        <dgm:presLayoutVars>
          <dgm:chMax val="0"/>
          <dgm:chPref val="0"/>
        </dgm:presLayoutVars>
      </dgm:prSet>
      <dgm:spPr/>
    </dgm:pt>
    <dgm:pt modelId="{26DDF6FA-42FB-448A-9847-732E99C6F50D}" type="pres">
      <dgm:prSet presAssocID="{AD2048AC-B871-43C4-A64E-C671EA4BC459}" presName="ChildAccent" presStyleLbl="solidFgAcc1" presStyleIdx="0" presStyleCnt="4" custLinFactX="-313583" custLinFactNeighborX="-400000"/>
      <dgm:spPr/>
    </dgm:pt>
    <dgm:pt modelId="{17AA2175-22E6-4255-8D14-3C26D7B2ED18}" type="pres">
      <dgm:prSet presAssocID="{AD2048AC-B871-43C4-A64E-C671EA4BC459}" presName="Child" presStyleLbl="revTx" presStyleIdx="1" presStyleCnt="5" custScaleX="210312" custLinFactNeighborX="-10956" custLinFactNeighborY="-427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A9AA57-95E4-4F01-B73D-50A1E3345B1B}" type="pres">
      <dgm:prSet presAssocID="{E0D0C231-3CDF-41D5-A658-BC7D3C8FBDC2}" presName="childComposite" presStyleCnt="0">
        <dgm:presLayoutVars>
          <dgm:chMax val="0"/>
          <dgm:chPref val="0"/>
        </dgm:presLayoutVars>
      </dgm:prSet>
      <dgm:spPr/>
    </dgm:pt>
    <dgm:pt modelId="{6FE98E2C-5E11-4E1A-AD88-30943CB7C6C9}" type="pres">
      <dgm:prSet presAssocID="{E0D0C231-3CDF-41D5-A658-BC7D3C8FBDC2}" presName="ChildAccent" presStyleLbl="solidFgAcc1" presStyleIdx="1" presStyleCnt="4" custLinFactX="-313583" custLinFactNeighborX="-400000"/>
      <dgm:spPr/>
    </dgm:pt>
    <dgm:pt modelId="{49230F7D-17F0-479C-97D3-8896ABDD4819}" type="pres">
      <dgm:prSet presAssocID="{E0D0C231-3CDF-41D5-A658-BC7D3C8FBDC2}" presName="Child" presStyleLbl="revTx" presStyleIdx="2" presStyleCnt="5" custScaleX="210312" custLinFactNeighborX="-10956" custLinFactNeighborY="-427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031FF4-3572-4511-A93B-478139C368C7}" type="pres">
      <dgm:prSet presAssocID="{9DB51DA9-BE4A-4CAC-AA41-32B1973BCA0D}" presName="childComposite" presStyleCnt="0">
        <dgm:presLayoutVars>
          <dgm:chMax val="0"/>
          <dgm:chPref val="0"/>
        </dgm:presLayoutVars>
      </dgm:prSet>
      <dgm:spPr/>
    </dgm:pt>
    <dgm:pt modelId="{644E9945-8DA0-4BDF-9387-354974CD747F}" type="pres">
      <dgm:prSet presAssocID="{9DB51DA9-BE4A-4CAC-AA41-32B1973BCA0D}" presName="ChildAccent" presStyleLbl="solidFgAcc1" presStyleIdx="2" presStyleCnt="4" custLinFactX="-313583" custLinFactNeighborX="-400000"/>
      <dgm:spPr/>
    </dgm:pt>
    <dgm:pt modelId="{EBCDC768-4FE3-4349-AC98-D3489F9F47AC}" type="pres">
      <dgm:prSet presAssocID="{9DB51DA9-BE4A-4CAC-AA41-32B1973BCA0D}" presName="Child" presStyleLbl="revTx" presStyleIdx="3" presStyleCnt="5" custScaleX="210312" custLinFactNeighborX="-10956" custLinFactNeighborY="-427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15EB5C-D86D-418B-A8A9-CF68BF7F45D8}" type="pres">
      <dgm:prSet presAssocID="{AA01A464-0BC3-46CE-9C25-9E4FAE65259E}" presName="childComposite" presStyleCnt="0">
        <dgm:presLayoutVars>
          <dgm:chMax val="0"/>
          <dgm:chPref val="0"/>
        </dgm:presLayoutVars>
      </dgm:prSet>
      <dgm:spPr/>
    </dgm:pt>
    <dgm:pt modelId="{DF50A459-8533-467A-A87B-2EAB32CF8235}" type="pres">
      <dgm:prSet presAssocID="{AA01A464-0BC3-46CE-9C25-9E4FAE65259E}" presName="ChildAccent" presStyleLbl="solidFgAcc1" presStyleIdx="3" presStyleCnt="4" custLinFactX="-313583" custLinFactNeighborX="-400000"/>
      <dgm:spPr/>
    </dgm:pt>
    <dgm:pt modelId="{FAC864D6-472C-4328-8863-BCBF3E11779C}" type="pres">
      <dgm:prSet presAssocID="{AA01A464-0BC3-46CE-9C25-9E4FAE65259E}" presName="Child" presStyleLbl="revTx" presStyleIdx="4" presStyleCnt="5" custScaleX="210312" custLinFactNeighborX="-10956" custLinFactNeighborY="-427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F6F2D0-2AEE-49C9-9D15-37DF1AB05E3E}" srcId="{6682C3D7-8AA5-4698-9852-BCD5B794D42E}" destId="{9DB51DA9-BE4A-4CAC-AA41-32B1973BCA0D}" srcOrd="2" destOrd="0" parTransId="{5E290DEC-19DF-4623-8B1D-94B7E9D64CE9}" sibTransId="{77EB6870-CE52-4CC7-8BB5-D30D0632A2D8}"/>
    <dgm:cxn modelId="{0DD80BEC-8632-47B0-B60D-C61C0F8C5222}" srcId="{98DB47DC-2DED-431E-A0E4-BA4F9B67217C}" destId="{6682C3D7-8AA5-4698-9852-BCD5B794D42E}" srcOrd="0" destOrd="0" parTransId="{49BC7303-EEFE-41ED-833D-76079AC56FDC}" sibTransId="{3E090487-8774-432A-9FE1-6A483E856C53}"/>
    <dgm:cxn modelId="{0469D8CD-3BC7-4781-80E6-9A9998800273}" srcId="{6682C3D7-8AA5-4698-9852-BCD5B794D42E}" destId="{AD2048AC-B871-43C4-A64E-C671EA4BC459}" srcOrd="0" destOrd="0" parTransId="{BF3126CC-5E26-48CB-B43E-EAD0F75D50C8}" sibTransId="{00D8058C-A6A9-4533-9EBE-CD736F880CD8}"/>
    <dgm:cxn modelId="{58C69786-C262-4F63-B114-B9BF27021065}" srcId="{6682C3D7-8AA5-4698-9852-BCD5B794D42E}" destId="{AA01A464-0BC3-46CE-9C25-9E4FAE65259E}" srcOrd="3" destOrd="0" parTransId="{617788D5-C319-4B7F-83FD-B52DCA61102F}" sibTransId="{C2D34574-C904-4959-A4A5-A61DC843784C}"/>
    <dgm:cxn modelId="{95367485-D994-411C-BDC0-8B8EF09A60B9}" type="presOf" srcId="{E0D0C231-3CDF-41D5-A658-BC7D3C8FBDC2}" destId="{49230F7D-17F0-479C-97D3-8896ABDD4819}" srcOrd="0" destOrd="0" presId="urn:microsoft.com/office/officeart/2008/layout/SquareAccentList"/>
    <dgm:cxn modelId="{0D70AC33-DC28-47AD-9018-B9D07D414317}" type="presOf" srcId="{AA01A464-0BC3-46CE-9C25-9E4FAE65259E}" destId="{FAC864D6-472C-4328-8863-BCBF3E11779C}" srcOrd="0" destOrd="0" presId="urn:microsoft.com/office/officeart/2008/layout/SquareAccentList"/>
    <dgm:cxn modelId="{DE95BF7E-B1B7-473E-8C24-A2F69DA783EB}" type="presOf" srcId="{6682C3D7-8AA5-4698-9852-BCD5B794D42E}" destId="{12694FB7-5CA4-49C1-8A05-83394B5AFC76}" srcOrd="0" destOrd="0" presId="urn:microsoft.com/office/officeart/2008/layout/SquareAccentList"/>
    <dgm:cxn modelId="{45C478B9-F297-4CF6-8379-FC944CF5366B}" type="presOf" srcId="{98DB47DC-2DED-431E-A0E4-BA4F9B67217C}" destId="{18A62D53-4DD1-4CB4-BAF4-79F7652C1037}" srcOrd="0" destOrd="0" presId="urn:microsoft.com/office/officeart/2008/layout/SquareAccentList"/>
    <dgm:cxn modelId="{0DACA1CE-7B4A-4F60-B9E7-2C04FDA47A4C}" srcId="{6682C3D7-8AA5-4698-9852-BCD5B794D42E}" destId="{E0D0C231-3CDF-41D5-A658-BC7D3C8FBDC2}" srcOrd="1" destOrd="0" parTransId="{CC8EE45D-3A6E-4013-8130-0DB571150A48}" sibTransId="{5E064B43-A453-41F5-9E45-A104AA929E0D}"/>
    <dgm:cxn modelId="{87B9E679-BD32-41D1-A3CE-5880E78A1024}" type="presOf" srcId="{AD2048AC-B871-43C4-A64E-C671EA4BC459}" destId="{17AA2175-22E6-4255-8D14-3C26D7B2ED18}" srcOrd="0" destOrd="0" presId="urn:microsoft.com/office/officeart/2008/layout/SquareAccentList"/>
    <dgm:cxn modelId="{2608EC54-2D36-43C8-8266-42FB486D430D}" type="presOf" srcId="{9DB51DA9-BE4A-4CAC-AA41-32B1973BCA0D}" destId="{EBCDC768-4FE3-4349-AC98-D3489F9F47AC}" srcOrd="0" destOrd="0" presId="urn:microsoft.com/office/officeart/2008/layout/SquareAccentList"/>
    <dgm:cxn modelId="{8ECDFC35-E740-4739-999F-6D3C19C477A3}" type="presParOf" srcId="{18A62D53-4DD1-4CB4-BAF4-79F7652C1037}" destId="{80B6A695-23CE-49BE-81C7-7EC94DC49A9C}" srcOrd="0" destOrd="0" presId="urn:microsoft.com/office/officeart/2008/layout/SquareAccentList"/>
    <dgm:cxn modelId="{90851EE7-2678-4C32-9FE4-AECDC5BD9350}" type="presParOf" srcId="{80B6A695-23CE-49BE-81C7-7EC94DC49A9C}" destId="{9FA97A6A-8035-4571-B3F6-6A5723C42620}" srcOrd="0" destOrd="0" presId="urn:microsoft.com/office/officeart/2008/layout/SquareAccentList"/>
    <dgm:cxn modelId="{B4EB314D-2641-4F93-AC0B-BDAD65D8A957}" type="presParOf" srcId="{9FA97A6A-8035-4571-B3F6-6A5723C42620}" destId="{58D3BF4A-6A71-4409-ACBA-38962F3E83C6}" srcOrd="0" destOrd="0" presId="urn:microsoft.com/office/officeart/2008/layout/SquareAccentList"/>
    <dgm:cxn modelId="{4B6F2622-3622-46F0-A2AF-7DEA92C01CBB}" type="presParOf" srcId="{9FA97A6A-8035-4571-B3F6-6A5723C42620}" destId="{DD870528-0445-4277-A5C6-866AAD183C0E}" srcOrd="1" destOrd="0" presId="urn:microsoft.com/office/officeart/2008/layout/SquareAccentList"/>
    <dgm:cxn modelId="{930B6599-1059-464A-BAFF-5C58BF504DBB}" type="presParOf" srcId="{9FA97A6A-8035-4571-B3F6-6A5723C42620}" destId="{12694FB7-5CA4-49C1-8A05-83394B5AFC76}" srcOrd="2" destOrd="0" presId="urn:microsoft.com/office/officeart/2008/layout/SquareAccentList"/>
    <dgm:cxn modelId="{813A913A-80B4-458A-AA05-FA2FDC036A80}" type="presParOf" srcId="{80B6A695-23CE-49BE-81C7-7EC94DC49A9C}" destId="{AB3B7416-B0F6-41D1-9EDF-BB8CFF7FABAE}" srcOrd="1" destOrd="0" presId="urn:microsoft.com/office/officeart/2008/layout/SquareAccentList"/>
    <dgm:cxn modelId="{30476A8B-69E6-46C4-91B5-3C8DF2ABF0EA}" type="presParOf" srcId="{AB3B7416-B0F6-41D1-9EDF-BB8CFF7FABAE}" destId="{77530799-ADE2-4993-A7D8-629BE98506D2}" srcOrd="0" destOrd="0" presId="urn:microsoft.com/office/officeart/2008/layout/SquareAccentList"/>
    <dgm:cxn modelId="{3F4AA591-8202-4BA1-9815-5C53696D520F}" type="presParOf" srcId="{77530799-ADE2-4993-A7D8-629BE98506D2}" destId="{26DDF6FA-42FB-448A-9847-732E99C6F50D}" srcOrd="0" destOrd="0" presId="urn:microsoft.com/office/officeart/2008/layout/SquareAccentList"/>
    <dgm:cxn modelId="{D93EA312-0855-462B-90F6-9F92156097C6}" type="presParOf" srcId="{77530799-ADE2-4993-A7D8-629BE98506D2}" destId="{17AA2175-22E6-4255-8D14-3C26D7B2ED18}" srcOrd="1" destOrd="0" presId="urn:microsoft.com/office/officeart/2008/layout/SquareAccentList"/>
    <dgm:cxn modelId="{51C65171-35F4-4215-8AA4-F5CF246A9738}" type="presParOf" srcId="{AB3B7416-B0F6-41D1-9EDF-BB8CFF7FABAE}" destId="{61A9AA57-95E4-4F01-B73D-50A1E3345B1B}" srcOrd="1" destOrd="0" presId="urn:microsoft.com/office/officeart/2008/layout/SquareAccentList"/>
    <dgm:cxn modelId="{2E233B5B-C37C-42FB-BBF0-FD9FB7CF5D00}" type="presParOf" srcId="{61A9AA57-95E4-4F01-B73D-50A1E3345B1B}" destId="{6FE98E2C-5E11-4E1A-AD88-30943CB7C6C9}" srcOrd="0" destOrd="0" presId="urn:microsoft.com/office/officeart/2008/layout/SquareAccentList"/>
    <dgm:cxn modelId="{1B2D0E9E-F1FA-4FEA-A188-D4D2D2D12C13}" type="presParOf" srcId="{61A9AA57-95E4-4F01-B73D-50A1E3345B1B}" destId="{49230F7D-17F0-479C-97D3-8896ABDD4819}" srcOrd="1" destOrd="0" presId="urn:microsoft.com/office/officeart/2008/layout/SquareAccentList"/>
    <dgm:cxn modelId="{8767F901-DBA2-4ACB-841C-7CB4ECE25C5D}" type="presParOf" srcId="{AB3B7416-B0F6-41D1-9EDF-BB8CFF7FABAE}" destId="{1E031FF4-3572-4511-A93B-478139C368C7}" srcOrd="2" destOrd="0" presId="urn:microsoft.com/office/officeart/2008/layout/SquareAccentList"/>
    <dgm:cxn modelId="{4FD9B50C-ED35-4CEC-A137-F317FA703BF2}" type="presParOf" srcId="{1E031FF4-3572-4511-A93B-478139C368C7}" destId="{644E9945-8DA0-4BDF-9387-354974CD747F}" srcOrd="0" destOrd="0" presId="urn:microsoft.com/office/officeart/2008/layout/SquareAccentList"/>
    <dgm:cxn modelId="{EE97215D-EAF1-4F9E-A5A0-6C8A33BA4EBD}" type="presParOf" srcId="{1E031FF4-3572-4511-A93B-478139C368C7}" destId="{EBCDC768-4FE3-4349-AC98-D3489F9F47AC}" srcOrd="1" destOrd="0" presId="urn:microsoft.com/office/officeart/2008/layout/SquareAccentList"/>
    <dgm:cxn modelId="{42A9FB6A-A608-4A14-B9B4-327E07427E7E}" type="presParOf" srcId="{AB3B7416-B0F6-41D1-9EDF-BB8CFF7FABAE}" destId="{C515EB5C-D86D-418B-A8A9-CF68BF7F45D8}" srcOrd="3" destOrd="0" presId="urn:microsoft.com/office/officeart/2008/layout/SquareAccentList"/>
    <dgm:cxn modelId="{0B995DF0-C3F4-4F7E-8C7D-B30A912FE279}" type="presParOf" srcId="{C515EB5C-D86D-418B-A8A9-CF68BF7F45D8}" destId="{DF50A459-8533-467A-A87B-2EAB32CF8235}" srcOrd="0" destOrd="0" presId="urn:microsoft.com/office/officeart/2008/layout/SquareAccentList"/>
    <dgm:cxn modelId="{05539C8B-DBD7-4692-9CAC-3687D2490517}" type="presParOf" srcId="{C515EB5C-D86D-418B-A8A9-CF68BF7F45D8}" destId="{FAC864D6-472C-4328-8863-BCBF3E11779C}" srcOrd="1" destOrd="0" presId="urn:microsoft.com/office/officeart/2008/layout/SquareAccent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76FCA6-B427-4141-AC79-BA9FDD4068D9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2B8ED18-BB01-495B-8DD6-AEC3E3DE7AAA}">
      <dgm:prSet phldrT="[Texto]" custT="1"/>
      <dgm:spPr/>
      <dgm:t>
        <a:bodyPr/>
        <a:lstStyle/>
        <a:p>
          <a:r>
            <a:rPr lang="es-ES" sz="3200" dirty="0"/>
            <a:t>Incontinencia urinaria</a:t>
          </a:r>
        </a:p>
      </dgm:t>
    </dgm:pt>
    <dgm:pt modelId="{FA93F424-ECA2-4527-AC63-926C76997857}" type="parTrans" cxnId="{19F30737-ABFB-4CAC-B965-102392333BC3}">
      <dgm:prSet/>
      <dgm:spPr/>
      <dgm:t>
        <a:bodyPr/>
        <a:lstStyle/>
        <a:p>
          <a:endParaRPr lang="es-ES" sz="2000"/>
        </a:p>
      </dgm:t>
    </dgm:pt>
    <dgm:pt modelId="{4D19721E-0FE8-454C-8A81-000A27C2D7F7}" type="sibTrans" cxnId="{19F30737-ABFB-4CAC-B965-102392333BC3}">
      <dgm:prSet/>
      <dgm:spPr/>
      <dgm:t>
        <a:bodyPr/>
        <a:lstStyle/>
        <a:p>
          <a:endParaRPr lang="es-ES" sz="2000"/>
        </a:p>
      </dgm:t>
    </dgm:pt>
    <dgm:pt modelId="{F018913B-3C6B-4D52-87DF-D413481CD155}">
      <dgm:prSet phldrT="[Texto]" custT="1"/>
      <dgm:spPr/>
      <dgm:t>
        <a:bodyPr/>
        <a:lstStyle/>
        <a:p>
          <a:r>
            <a:rPr lang="es-ES" sz="3200" dirty="0"/>
            <a:t>I.U. Urgencia</a:t>
          </a:r>
        </a:p>
      </dgm:t>
    </dgm:pt>
    <dgm:pt modelId="{4F18E9B2-0DB5-4A44-86C9-093A0016B42E}" type="parTrans" cxnId="{7C383A0E-555C-42BE-8A4F-047AB21A0039}">
      <dgm:prSet/>
      <dgm:spPr/>
      <dgm:t>
        <a:bodyPr/>
        <a:lstStyle/>
        <a:p>
          <a:endParaRPr lang="es-ES" sz="2000"/>
        </a:p>
      </dgm:t>
    </dgm:pt>
    <dgm:pt modelId="{2AD59EAC-1776-4D05-B069-E8485EE4ED11}" type="sibTrans" cxnId="{7C383A0E-555C-42BE-8A4F-047AB21A0039}">
      <dgm:prSet/>
      <dgm:spPr/>
      <dgm:t>
        <a:bodyPr/>
        <a:lstStyle/>
        <a:p>
          <a:endParaRPr lang="es-ES" sz="2000"/>
        </a:p>
      </dgm:t>
    </dgm:pt>
    <dgm:pt modelId="{B868633E-6967-4A01-8CC4-B57234218590}">
      <dgm:prSet phldrT="[Texto]" custT="1"/>
      <dgm:spPr/>
      <dgm:t>
        <a:bodyPr/>
        <a:lstStyle/>
        <a:p>
          <a:r>
            <a:rPr lang="es-ES" sz="3200" dirty="0"/>
            <a:t>I.U. Esfuerzo</a:t>
          </a:r>
        </a:p>
      </dgm:t>
    </dgm:pt>
    <dgm:pt modelId="{9F458DB1-9BBE-433D-B4DB-CDBF1D009D35}" type="parTrans" cxnId="{B9F53079-AB41-4DFE-A157-FC03D5D62780}">
      <dgm:prSet/>
      <dgm:spPr/>
      <dgm:t>
        <a:bodyPr/>
        <a:lstStyle/>
        <a:p>
          <a:endParaRPr lang="es-ES" sz="2000"/>
        </a:p>
      </dgm:t>
    </dgm:pt>
    <dgm:pt modelId="{5F7E5823-055B-4D42-B6A1-1FB11ED34D71}" type="sibTrans" cxnId="{B9F53079-AB41-4DFE-A157-FC03D5D62780}">
      <dgm:prSet/>
      <dgm:spPr/>
      <dgm:t>
        <a:bodyPr/>
        <a:lstStyle/>
        <a:p>
          <a:endParaRPr lang="es-ES" sz="2000"/>
        </a:p>
      </dgm:t>
    </dgm:pt>
    <dgm:pt modelId="{203093F2-71AB-490D-A1CD-B5DBBDFC2274}">
      <dgm:prSet phldrT="[Texto]" custT="1"/>
      <dgm:spPr/>
      <dgm:t>
        <a:bodyPr/>
        <a:lstStyle/>
        <a:p>
          <a:r>
            <a:rPr lang="es-ES" sz="2400" dirty="0"/>
            <a:t>I.U. por rebosamiento</a:t>
          </a:r>
        </a:p>
      </dgm:t>
    </dgm:pt>
    <dgm:pt modelId="{4A3C0C96-642F-4380-9268-7FCDAAD8D827}" type="parTrans" cxnId="{A756FB42-120C-4914-BF11-0B732509945C}">
      <dgm:prSet/>
      <dgm:spPr/>
      <dgm:t>
        <a:bodyPr/>
        <a:lstStyle/>
        <a:p>
          <a:endParaRPr lang="es-ES" sz="2000"/>
        </a:p>
      </dgm:t>
    </dgm:pt>
    <dgm:pt modelId="{2F9DFB96-99C8-424F-88FD-3E9E79C3CD67}" type="sibTrans" cxnId="{A756FB42-120C-4914-BF11-0B732509945C}">
      <dgm:prSet/>
      <dgm:spPr/>
      <dgm:t>
        <a:bodyPr/>
        <a:lstStyle/>
        <a:p>
          <a:endParaRPr lang="es-ES" sz="2000"/>
        </a:p>
      </dgm:t>
    </dgm:pt>
    <dgm:pt modelId="{8E81C25B-3E7A-42C8-8E6E-80B48D69ECB7}">
      <dgm:prSet phldrT="[Texto]" custT="1"/>
      <dgm:spPr/>
      <dgm:t>
        <a:bodyPr/>
        <a:lstStyle/>
        <a:p>
          <a:r>
            <a:rPr lang="es-ES" sz="2800" dirty="0"/>
            <a:t>I.U. Mixta </a:t>
          </a:r>
        </a:p>
      </dgm:t>
    </dgm:pt>
    <dgm:pt modelId="{E2C3737D-28A3-4D93-A807-7957B5D37A3E}" type="parTrans" cxnId="{BA58EC5E-AA99-4E80-8A47-96391719EE23}">
      <dgm:prSet/>
      <dgm:spPr/>
      <dgm:t>
        <a:bodyPr/>
        <a:lstStyle/>
        <a:p>
          <a:endParaRPr lang="es-ES" sz="2000"/>
        </a:p>
      </dgm:t>
    </dgm:pt>
    <dgm:pt modelId="{8707100E-22FA-45B9-8CE8-227F222A544C}" type="sibTrans" cxnId="{BA58EC5E-AA99-4E80-8A47-96391719EE23}">
      <dgm:prSet/>
      <dgm:spPr/>
      <dgm:t>
        <a:bodyPr/>
        <a:lstStyle/>
        <a:p>
          <a:endParaRPr lang="es-ES" sz="2000"/>
        </a:p>
      </dgm:t>
    </dgm:pt>
    <dgm:pt modelId="{B390A718-CCDF-4922-A825-DEFDA596ECFD}">
      <dgm:prSet phldrT="[Texto]" custT="1"/>
      <dgm:spPr/>
      <dgm:t>
        <a:bodyPr/>
        <a:lstStyle/>
        <a:p>
          <a:endParaRPr lang="es-ES" sz="1800" dirty="0"/>
        </a:p>
      </dgm:t>
    </dgm:pt>
    <dgm:pt modelId="{D1A73F69-5C48-408A-9373-058982206926}" type="parTrans" cxnId="{8C9D2E05-B808-416A-BE5B-E47E2D046C28}">
      <dgm:prSet/>
      <dgm:spPr/>
      <dgm:t>
        <a:bodyPr/>
        <a:lstStyle/>
        <a:p>
          <a:endParaRPr lang="es-ES" sz="2000"/>
        </a:p>
      </dgm:t>
    </dgm:pt>
    <dgm:pt modelId="{4D90721B-0888-41B5-B864-D009203832E1}" type="sibTrans" cxnId="{8C9D2E05-B808-416A-BE5B-E47E2D046C28}">
      <dgm:prSet/>
      <dgm:spPr/>
      <dgm:t>
        <a:bodyPr/>
        <a:lstStyle/>
        <a:p>
          <a:endParaRPr lang="es-ES" sz="2000"/>
        </a:p>
      </dgm:t>
    </dgm:pt>
    <dgm:pt modelId="{601C576C-66FF-42BE-9AB6-1B4E139CD134}">
      <dgm:prSet phldrT="[Texto]" custT="1"/>
      <dgm:spPr/>
      <dgm:t>
        <a:bodyPr/>
        <a:lstStyle/>
        <a:p>
          <a:r>
            <a:rPr lang="es-ES" sz="3200" dirty="0"/>
            <a:t>I.U. No percibida</a:t>
          </a:r>
        </a:p>
      </dgm:t>
    </dgm:pt>
    <dgm:pt modelId="{4BAC491B-ED09-43FF-AF6B-7ECCE1DD69E0}" type="parTrans" cxnId="{B59EC494-E5DF-4725-99DE-971720381800}">
      <dgm:prSet/>
      <dgm:spPr/>
      <dgm:t>
        <a:bodyPr/>
        <a:lstStyle/>
        <a:p>
          <a:endParaRPr lang="es-ES" sz="2000"/>
        </a:p>
      </dgm:t>
    </dgm:pt>
    <dgm:pt modelId="{202D68A6-18B5-4AD6-876E-CD24A226C72F}" type="sibTrans" cxnId="{B59EC494-E5DF-4725-99DE-971720381800}">
      <dgm:prSet/>
      <dgm:spPr/>
      <dgm:t>
        <a:bodyPr/>
        <a:lstStyle/>
        <a:p>
          <a:endParaRPr lang="es-ES" sz="2000"/>
        </a:p>
      </dgm:t>
    </dgm:pt>
    <dgm:pt modelId="{AD3B2E81-9369-4FD1-8832-74AEF6E9E58C}">
      <dgm:prSet phldrT="[Texto]" custT="1"/>
      <dgm:spPr/>
      <dgm:t>
        <a:bodyPr/>
        <a:lstStyle/>
        <a:p>
          <a:r>
            <a:rPr lang="es-ES" sz="3600" dirty="0"/>
            <a:t>Enuresis nocturna</a:t>
          </a:r>
        </a:p>
      </dgm:t>
    </dgm:pt>
    <dgm:pt modelId="{ABE68EB7-CEED-4891-AA3B-3B8F598C5F85}" type="parTrans" cxnId="{E8009F49-EEE9-41A0-915E-19D62D3F5273}">
      <dgm:prSet/>
      <dgm:spPr/>
      <dgm:t>
        <a:bodyPr/>
        <a:lstStyle/>
        <a:p>
          <a:endParaRPr lang="es-ES" sz="2000"/>
        </a:p>
      </dgm:t>
    </dgm:pt>
    <dgm:pt modelId="{524B0A6C-CE0D-4E0A-8047-B9BEF5F0C39D}" type="sibTrans" cxnId="{E8009F49-EEE9-41A0-915E-19D62D3F5273}">
      <dgm:prSet/>
      <dgm:spPr/>
      <dgm:t>
        <a:bodyPr/>
        <a:lstStyle/>
        <a:p>
          <a:endParaRPr lang="es-ES" sz="2000"/>
        </a:p>
      </dgm:t>
    </dgm:pt>
    <dgm:pt modelId="{942F5C59-55D3-4A38-81D7-8BB98F54B239}" type="pres">
      <dgm:prSet presAssocID="{3176FCA6-B427-4141-AC79-BA9FDD4068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A6B66C-B313-44F7-9AD0-B29A9897A136}" type="pres">
      <dgm:prSet presAssocID="{92B8ED18-BB01-495B-8DD6-AEC3E3DE7AAA}" presName="hierRoot1" presStyleCnt="0">
        <dgm:presLayoutVars>
          <dgm:hierBranch val="init"/>
        </dgm:presLayoutVars>
      </dgm:prSet>
      <dgm:spPr/>
    </dgm:pt>
    <dgm:pt modelId="{F4EB735F-5776-411D-B3FC-313014932E4E}" type="pres">
      <dgm:prSet presAssocID="{92B8ED18-BB01-495B-8DD6-AEC3E3DE7AAA}" presName="rootComposite1" presStyleCnt="0"/>
      <dgm:spPr/>
    </dgm:pt>
    <dgm:pt modelId="{9C58EDC4-A3A2-422B-8B5B-C2F824578B24}" type="pres">
      <dgm:prSet presAssocID="{92B8ED18-BB01-495B-8DD6-AEC3E3DE7AAA}" presName="rootText1" presStyleLbl="node0" presStyleIdx="0" presStyleCnt="1" custScaleX="147444" custScaleY="157701" custLinFactNeighborX="2637" custLinFactNeighborY="-75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E693-B7CE-43F0-8CAB-9855CBFCBF78}" type="pres">
      <dgm:prSet presAssocID="{92B8ED18-BB01-495B-8DD6-AEC3E3DE7AA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34F553A-B0B5-4B9B-9E18-135DE5AD64E4}" type="pres">
      <dgm:prSet presAssocID="{92B8ED18-BB01-495B-8DD6-AEC3E3DE7AAA}" presName="hierChild2" presStyleCnt="0"/>
      <dgm:spPr/>
    </dgm:pt>
    <dgm:pt modelId="{5182CA54-685F-4F1B-A4BA-73FE55B37A75}" type="pres">
      <dgm:prSet presAssocID="{4F18E9B2-0DB5-4A44-86C9-093A0016B42E}" presName="Name37" presStyleLbl="parChTrans1D2" presStyleIdx="0" presStyleCnt="5"/>
      <dgm:spPr/>
      <dgm:t>
        <a:bodyPr/>
        <a:lstStyle/>
        <a:p>
          <a:endParaRPr lang="es-ES"/>
        </a:p>
      </dgm:t>
    </dgm:pt>
    <dgm:pt modelId="{B78C45C7-FC3F-442F-9B29-DEA07D378A07}" type="pres">
      <dgm:prSet presAssocID="{F018913B-3C6B-4D52-87DF-D413481CD155}" presName="hierRoot2" presStyleCnt="0">
        <dgm:presLayoutVars>
          <dgm:hierBranch val="init"/>
        </dgm:presLayoutVars>
      </dgm:prSet>
      <dgm:spPr/>
    </dgm:pt>
    <dgm:pt modelId="{63CF019A-17F2-4321-BD7C-F09BCC03736E}" type="pres">
      <dgm:prSet presAssocID="{F018913B-3C6B-4D52-87DF-D413481CD155}" presName="rootComposite" presStyleCnt="0"/>
      <dgm:spPr/>
    </dgm:pt>
    <dgm:pt modelId="{A3F3BA22-32BE-4885-9D42-E02E95B7BF17}" type="pres">
      <dgm:prSet presAssocID="{F018913B-3C6B-4D52-87DF-D413481CD155}" presName="rootText" presStyleLbl="node2" presStyleIdx="0" presStyleCnt="5" custScaleX="104269" custScaleY="140215" custLinFactNeighborX="5274" custLinFactNeighborY="-7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34162-B0C7-49A8-920C-2E2BEFD18AD8}" type="pres">
      <dgm:prSet presAssocID="{F018913B-3C6B-4D52-87DF-D413481CD155}" presName="rootConnector" presStyleLbl="node2" presStyleIdx="0" presStyleCnt="5"/>
      <dgm:spPr/>
      <dgm:t>
        <a:bodyPr/>
        <a:lstStyle/>
        <a:p>
          <a:endParaRPr lang="es-ES"/>
        </a:p>
      </dgm:t>
    </dgm:pt>
    <dgm:pt modelId="{56173895-F02A-4636-A6B2-04528D2C8197}" type="pres">
      <dgm:prSet presAssocID="{F018913B-3C6B-4D52-87DF-D413481CD155}" presName="hierChild4" presStyleCnt="0"/>
      <dgm:spPr/>
    </dgm:pt>
    <dgm:pt modelId="{715202DD-9B0B-449D-942C-2DF12A4409FC}" type="pres">
      <dgm:prSet presAssocID="{D1A73F69-5C48-408A-9373-058982206926}" presName="Name37" presStyleLbl="parChTrans1D3" presStyleIdx="0" presStyleCnt="2"/>
      <dgm:spPr/>
      <dgm:t>
        <a:bodyPr/>
        <a:lstStyle/>
        <a:p>
          <a:endParaRPr lang="es-ES"/>
        </a:p>
      </dgm:t>
    </dgm:pt>
    <dgm:pt modelId="{13B70619-2B14-445F-9168-ED1185FA1860}" type="pres">
      <dgm:prSet presAssocID="{B390A718-CCDF-4922-A825-DEFDA596ECFD}" presName="hierRoot2" presStyleCnt="0">
        <dgm:presLayoutVars>
          <dgm:hierBranch val="init"/>
        </dgm:presLayoutVars>
      </dgm:prSet>
      <dgm:spPr/>
    </dgm:pt>
    <dgm:pt modelId="{EB0FA1F8-228A-4DF3-9EFF-312F83CB9F66}" type="pres">
      <dgm:prSet presAssocID="{B390A718-CCDF-4922-A825-DEFDA596ECFD}" presName="rootComposite" presStyleCnt="0"/>
      <dgm:spPr/>
    </dgm:pt>
    <dgm:pt modelId="{7802BA4F-8A4E-4270-A460-672D4E7C0081}" type="pres">
      <dgm:prSet presAssocID="{B390A718-CCDF-4922-A825-DEFDA596ECFD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651C0F-D7D4-4A27-AA34-201F94787271}" type="pres">
      <dgm:prSet presAssocID="{B390A718-CCDF-4922-A825-DEFDA596ECF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7A17171-6DE7-48FB-8958-9B6FCFB29674}" type="pres">
      <dgm:prSet presAssocID="{B390A718-CCDF-4922-A825-DEFDA596ECFD}" presName="hierChild4" presStyleCnt="0"/>
      <dgm:spPr/>
    </dgm:pt>
    <dgm:pt modelId="{12A51A4B-1D18-44ED-BAA1-27AE25A66335}" type="pres">
      <dgm:prSet presAssocID="{B390A718-CCDF-4922-A825-DEFDA596ECFD}" presName="hierChild5" presStyleCnt="0"/>
      <dgm:spPr/>
    </dgm:pt>
    <dgm:pt modelId="{75C90488-F80F-4E3E-9DA3-CEB841C82A60}" type="pres">
      <dgm:prSet presAssocID="{F018913B-3C6B-4D52-87DF-D413481CD155}" presName="hierChild5" presStyleCnt="0"/>
      <dgm:spPr/>
    </dgm:pt>
    <dgm:pt modelId="{67B3DAB5-63F9-4F14-94D4-A872203071F6}" type="pres">
      <dgm:prSet presAssocID="{9F458DB1-9BBE-433D-B4DB-CDBF1D009D3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DD24D0AF-42F1-4737-B7F7-623F24EC7F92}" type="pres">
      <dgm:prSet presAssocID="{B868633E-6967-4A01-8CC4-B57234218590}" presName="hierRoot2" presStyleCnt="0">
        <dgm:presLayoutVars>
          <dgm:hierBranch val="init"/>
        </dgm:presLayoutVars>
      </dgm:prSet>
      <dgm:spPr/>
    </dgm:pt>
    <dgm:pt modelId="{08E59797-CA15-4458-AA84-FA4B64D00845}" type="pres">
      <dgm:prSet presAssocID="{B868633E-6967-4A01-8CC4-B57234218590}" presName="rootComposite" presStyleCnt="0"/>
      <dgm:spPr/>
    </dgm:pt>
    <dgm:pt modelId="{205C3907-3BF3-47D4-A3DF-DA585CCC6ED2}" type="pres">
      <dgm:prSet presAssocID="{B868633E-6967-4A01-8CC4-B57234218590}" presName="rootText" presStyleLbl="node2" presStyleIdx="1" presStyleCnt="5" custScaleX="109505" custScaleY="147898" custLinFactNeighborX="-1978" custLinFactNeighborY="-7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3F7BB5-D526-4E6F-811E-487242329AB8}" type="pres">
      <dgm:prSet presAssocID="{B868633E-6967-4A01-8CC4-B57234218590}" presName="rootConnector" presStyleLbl="node2" presStyleIdx="1" presStyleCnt="5"/>
      <dgm:spPr/>
      <dgm:t>
        <a:bodyPr/>
        <a:lstStyle/>
        <a:p>
          <a:endParaRPr lang="es-ES"/>
        </a:p>
      </dgm:t>
    </dgm:pt>
    <dgm:pt modelId="{C977B91E-4B8E-4FE9-A574-94A9D54FD24E}" type="pres">
      <dgm:prSet presAssocID="{B868633E-6967-4A01-8CC4-B57234218590}" presName="hierChild4" presStyleCnt="0"/>
      <dgm:spPr/>
    </dgm:pt>
    <dgm:pt modelId="{84D353C5-81E8-47A8-91DC-A51F68B3E376}" type="pres">
      <dgm:prSet presAssocID="{E2C3737D-28A3-4D93-A807-7957B5D37A3E}" presName="Name37" presStyleLbl="parChTrans1D3" presStyleIdx="1" presStyleCnt="2"/>
      <dgm:spPr/>
      <dgm:t>
        <a:bodyPr/>
        <a:lstStyle/>
        <a:p>
          <a:endParaRPr lang="es-ES"/>
        </a:p>
      </dgm:t>
    </dgm:pt>
    <dgm:pt modelId="{6028A23C-E52D-4092-9633-E33F6D65E37E}" type="pres">
      <dgm:prSet presAssocID="{8E81C25B-3E7A-42C8-8E6E-80B48D69ECB7}" presName="hierRoot2" presStyleCnt="0">
        <dgm:presLayoutVars>
          <dgm:hierBranch val="init"/>
        </dgm:presLayoutVars>
      </dgm:prSet>
      <dgm:spPr/>
    </dgm:pt>
    <dgm:pt modelId="{A2F5CE6E-17F2-4F53-B515-622284E578C5}" type="pres">
      <dgm:prSet presAssocID="{8E81C25B-3E7A-42C8-8E6E-80B48D69ECB7}" presName="rootComposite" presStyleCnt="0"/>
      <dgm:spPr/>
    </dgm:pt>
    <dgm:pt modelId="{C2A5FBD3-437E-4293-AD25-DCF84554D6EF}" type="pres">
      <dgm:prSet presAssocID="{8E81C25B-3E7A-42C8-8E6E-80B48D69ECB7}" presName="rootText" presStyleLbl="node3" presStyleIdx="1" presStyleCnt="2" custLinFactX="-28839" custLinFactNeighborX="-100000" custLinFactNeighborY="-66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55F20A-C6C4-4C26-A534-58C1FBC64F11}" type="pres">
      <dgm:prSet presAssocID="{8E81C25B-3E7A-42C8-8E6E-80B48D69ECB7}" presName="rootConnector" presStyleLbl="node3" presStyleIdx="1" presStyleCnt="2"/>
      <dgm:spPr/>
      <dgm:t>
        <a:bodyPr/>
        <a:lstStyle/>
        <a:p>
          <a:endParaRPr lang="es-ES"/>
        </a:p>
      </dgm:t>
    </dgm:pt>
    <dgm:pt modelId="{E49F6403-2C6B-45E2-B212-3B3037C7E90F}" type="pres">
      <dgm:prSet presAssocID="{8E81C25B-3E7A-42C8-8E6E-80B48D69ECB7}" presName="hierChild4" presStyleCnt="0"/>
      <dgm:spPr/>
    </dgm:pt>
    <dgm:pt modelId="{42847057-7747-4FE7-BFA2-8CED96F06931}" type="pres">
      <dgm:prSet presAssocID="{8E81C25B-3E7A-42C8-8E6E-80B48D69ECB7}" presName="hierChild5" presStyleCnt="0"/>
      <dgm:spPr/>
    </dgm:pt>
    <dgm:pt modelId="{03C082B9-E550-4181-89FF-773B8EEE2654}" type="pres">
      <dgm:prSet presAssocID="{B868633E-6967-4A01-8CC4-B57234218590}" presName="hierChild5" presStyleCnt="0"/>
      <dgm:spPr/>
    </dgm:pt>
    <dgm:pt modelId="{24EA4F8D-11EA-430C-A373-912FF7C4E901}" type="pres">
      <dgm:prSet presAssocID="{4A3C0C96-642F-4380-9268-7FCDAAD8D82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EA501C4-248D-4696-94E3-5051546C19C8}" type="pres">
      <dgm:prSet presAssocID="{203093F2-71AB-490D-A1CD-B5DBBDFC2274}" presName="hierRoot2" presStyleCnt="0">
        <dgm:presLayoutVars>
          <dgm:hierBranch val="init"/>
        </dgm:presLayoutVars>
      </dgm:prSet>
      <dgm:spPr/>
    </dgm:pt>
    <dgm:pt modelId="{A8710352-93F2-49A4-B86E-6263A1BC005D}" type="pres">
      <dgm:prSet presAssocID="{203093F2-71AB-490D-A1CD-B5DBBDFC2274}" presName="rootComposite" presStyleCnt="0"/>
      <dgm:spPr/>
    </dgm:pt>
    <dgm:pt modelId="{89ACF54B-3B8C-46BE-B21B-1C4EECD33B75}" type="pres">
      <dgm:prSet presAssocID="{203093F2-71AB-490D-A1CD-B5DBBDFC2274}" presName="rootText" presStyleLbl="node2" presStyleIdx="2" presStyleCnt="5" custScaleX="96784" custScaleY="148164" custLinFactNeighborX="-2637" custLinFactNeighborY="-7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2827C-D3F9-4382-92F8-FD82029BBEF6}" type="pres">
      <dgm:prSet presAssocID="{203093F2-71AB-490D-A1CD-B5DBBDFC2274}" presName="rootConnector" presStyleLbl="node2" presStyleIdx="2" presStyleCnt="5"/>
      <dgm:spPr/>
      <dgm:t>
        <a:bodyPr/>
        <a:lstStyle/>
        <a:p>
          <a:endParaRPr lang="es-ES"/>
        </a:p>
      </dgm:t>
    </dgm:pt>
    <dgm:pt modelId="{8AD5FCF0-BD38-4C27-B571-0A9694815071}" type="pres">
      <dgm:prSet presAssocID="{203093F2-71AB-490D-A1CD-B5DBBDFC2274}" presName="hierChild4" presStyleCnt="0"/>
      <dgm:spPr/>
    </dgm:pt>
    <dgm:pt modelId="{B2334F46-C4A7-42E1-A4F2-35B421EE70C2}" type="pres">
      <dgm:prSet presAssocID="{203093F2-71AB-490D-A1CD-B5DBBDFC2274}" presName="hierChild5" presStyleCnt="0"/>
      <dgm:spPr/>
    </dgm:pt>
    <dgm:pt modelId="{553521B8-B421-4848-8D03-2535DD45AC0F}" type="pres">
      <dgm:prSet presAssocID="{4BAC491B-ED09-43FF-AF6B-7ECCE1DD69E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2378DA2D-8ABD-4852-82E7-895CA0845910}" type="pres">
      <dgm:prSet presAssocID="{601C576C-66FF-42BE-9AB6-1B4E139CD134}" presName="hierRoot2" presStyleCnt="0">
        <dgm:presLayoutVars>
          <dgm:hierBranch val="init"/>
        </dgm:presLayoutVars>
      </dgm:prSet>
      <dgm:spPr/>
    </dgm:pt>
    <dgm:pt modelId="{DBA776EE-4DD5-43D9-BF6B-54D9918DED23}" type="pres">
      <dgm:prSet presAssocID="{601C576C-66FF-42BE-9AB6-1B4E139CD134}" presName="rootComposite" presStyleCnt="0"/>
      <dgm:spPr/>
    </dgm:pt>
    <dgm:pt modelId="{48512D31-0A15-481C-BBAB-45075B9DDBFC}" type="pres">
      <dgm:prSet presAssocID="{601C576C-66FF-42BE-9AB6-1B4E139CD134}" presName="rootText" presStyleLbl="node2" presStyleIdx="3" presStyleCnt="5" custScaleX="104244" custScaleY="148102" custLinFactNeighborX="-7911" custLinFactNeighborY="-7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4231C3-9538-4A0E-A202-575D4BE00CAD}" type="pres">
      <dgm:prSet presAssocID="{601C576C-66FF-42BE-9AB6-1B4E139CD134}" presName="rootConnector" presStyleLbl="node2" presStyleIdx="3" presStyleCnt="5"/>
      <dgm:spPr/>
      <dgm:t>
        <a:bodyPr/>
        <a:lstStyle/>
        <a:p>
          <a:endParaRPr lang="es-ES"/>
        </a:p>
      </dgm:t>
    </dgm:pt>
    <dgm:pt modelId="{F555C882-2230-4151-A6AA-3FB0F401B48D}" type="pres">
      <dgm:prSet presAssocID="{601C576C-66FF-42BE-9AB6-1B4E139CD134}" presName="hierChild4" presStyleCnt="0"/>
      <dgm:spPr/>
    </dgm:pt>
    <dgm:pt modelId="{9A39B5F8-31E1-4B00-9AFE-A04D9466223E}" type="pres">
      <dgm:prSet presAssocID="{601C576C-66FF-42BE-9AB6-1B4E139CD134}" presName="hierChild5" presStyleCnt="0"/>
      <dgm:spPr/>
    </dgm:pt>
    <dgm:pt modelId="{CF94C439-EB3B-4F0E-B330-84AF21647445}" type="pres">
      <dgm:prSet presAssocID="{ABE68EB7-CEED-4891-AA3B-3B8F598C5F85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4E0B859-9138-4588-A5F8-23C89B74D8FB}" type="pres">
      <dgm:prSet presAssocID="{AD3B2E81-9369-4FD1-8832-74AEF6E9E58C}" presName="hierRoot2" presStyleCnt="0">
        <dgm:presLayoutVars>
          <dgm:hierBranch val="init"/>
        </dgm:presLayoutVars>
      </dgm:prSet>
      <dgm:spPr/>
    </dgm:pt>
    <dgm:pt modelId="{A143CB4F-8841-4EFA-8F88-5A97E2590EA3}" type="pres">
      <dgm:prSet presAssocID="{AD3B2E81-9369-4FD1-8832-74AEF6E9E58C}" presName="rootComposite" presStyleCnt="0"/>
      <dgm:spPr/>
    </dgm:pt>
    <dgm:pt modelId="{DE5E8EBC-2F2F-4189-9023-6D9ED27D37A6}" type="pres">
      <dgm:prSet presAssocID="{AD3B2E81-9369-4FD1-8832-74AEF6E9E58C}" presName="rootText" presStyleLbl="node2" presStyleIdx="4" presStyleCnt="5" custScaleX="109453" custScaleY="148185" custLinFactNeighborX="-1978" custLinFactNeighborY="-7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EEA99-EE4C-4945-BC8F-1CC39CBD7E9E}" type="pres">
      <dgm:prSet presAssocID="{AD3B2E81-9369-4FD1-8832-74AEF6E9E58C}" presName="rootConnector" presStyleLbl="node2" presStyleIdx="4" presStyleCnt="5"/>
      <dgm:spPr/>
      <dgm:t>
        <a:bodyPr/>
        <a:lstStyle/>
        <a:p>
          <a:endParaRPr lang="es-ES"/>
        </a:p>
      </dgm:t>
    </dgm:pt>
    <dgm:pt modelId="{3CD57BD4-C94E-48A0-A4E3-4154943E1E1B}" type="pres">
      <dgm:prSet presAssocID="{AD3B2E81-9369-4FD1-8832-74AEF6E9E58C}" presName="hierChild4" presStyleCnt="0"/>
      <dgm:spPr/>
    </dgm:pt>
    <dgm:pt modelId="{E9808E7C-6B28-488E-996E-27F5AF722AB1}" type="pres">
      <dgm:prSet presAssocID="{AD3B2E81-9369-4FD1-8832-74AEF6E9E58C}" presName="hierChild5" presStyleCnt="0"/>
      <dgm:spPr/>
    </dgm:pt>
    <dgm:pt modelId="{EE629E17-0816-45CE-9B94-0AE14BBCEA72}" type="pres">
      <dgm:prSet presAssocID="{92B8ED18-BB01-495B-8DD6-AEC3E3DE7AAA}" presName="hierChild3" presStyleCnt="0"/>
      <dgm:spPr/>
    </dgm:pt>
  </dgm:ptLst>
  <dgm:cxnLst>
    <dgm:cxn modelId="{19F30737-ABFB-4CAC-B965-102392333BC3}" srcId="{3176FCA6-B427-4141-AC79-BA9FDD4068D9}" destId="{92B8ED18-BB01-495B-8DD6-AEC3E3DE7AAA}" srcOrd="0" destOrd="0" parTransId="{FA93F424-ECA2-4527-AC63-926C76997857}" sibTransId="{4D19721E-0FE8-454C-8A81-000A27C2D7F7}"/>
    <dgm:cxn modelId="{E8009F49-EEE9-41A0-915E-19D62D3F5273}" srcId="{92B8ED18-BB01-495B-8DD6-AEC3E3DE7AAA}" destId="{AD3B2E81-9369-4FD1-8832-74AEF6E9E58C}" srcOrd="4" destOrd="0" parTransId="{ABE68EB7-CEED-4891-AA3B-3B8F598C5F85}" sibTransId="{524B0A6C-CE0D-4E0A-8047-B9BEF5F0C39D}"/>
    <dgm:cxn modelId="{D2572FEF-EF36-4E65-B8CE-E62153F02A4B}" type="presOf" srcId="{92B8ED18-BB01-495B-8DD6-AEC3E3DE7AAA}" destId="{9C58EDC4-A3A2-422B-8B5B-C2F824578B24}" srcOrd="0" destOrd="0" presId="urn:microsoft.com/office/officeart/2005/8/layout/orgChart1"/>
    <dgm:cxn modelId="{E17862B0-8ADE-4F0D-8334-8ED1AB0F912B}" type="presOf" srcId="{4BAC491B-ED09-43FF-AF6B-7ECCE1DD69E0}" destId="{553521B8-B421-4848-8D03-2535DD45AC0F}" srcOrd="0" destOrd="0" presId="urn:microsoft.com/office/officeart/2005/8/layout/orgChart1"/>
    <dgm:cxn modelId="{56D1B8E8-A2A9-41F9-83A7-05FCA21512D1}" type="presOf" srcId="{601C576C-66FF-42BE-9AB6-1B4E139CD134}" destId="{A54231C3-9538-4A0E-A202-575D4BE00CAD}" srcOrd="1" destOrd="0" presId="urn:microsoft.com/office/officeart/2005/8/layout/orgChart1"/>
    <dgm:cxn modelId="{12C08083-BEBA-4456-BEB2-FD86884334B6}" type="presOf" srcId="{601C576C-66FF-42BE-9AB6-1B4E139CD134}" destId="{48512D31-0A15-481C-BBAB-45075B9DDBFC}" srcOrd="0" destOrd="0" presId="urn:microsoft.com/office/officeart/2005/8/layout/orgChart1"/>
    <dgm:cxn modelId="{7FA0A308-176A-4EFB-9A9F-B9EFA4DC6072}" type="presOf" srcId="{203093F2-71AB-490D-A1CD-B5DBBDFC2274}" destId="{89ACF54B-3B8C-46BE-B21B-1C4EECD33B75}" srcOrd="0" destOrd="0" presId="urn:microsoft.com/office/officeart/2005/8/layout/orgChart1"/>
    <dgm:cxn modelId="{8C9D2E05-B808-416A-BE5B-E47E2D046C28}" srcId="{F018913B-3C6B-4D52-87DF-D413481CD155}" destId="{B390A718-CCDF-4922-A825-DEFDA596ECFD}" srcOrd="0" destOrd="0" parTransId="{D1A73F69-5C48-408A-9373-058982206926}" sibTransId="{4D90721B-0888-41B5-B864-D009203832E1}"/>
    <dgm:cxn modelId="{2E903630-01BC-4919-BF7B-EA9C218D6DBA}" type="presOf" srcId="{B868633E-6967-4A01-8CC4-B57234218590}" destId="{273F7BB5-D526-4E6F-811E-487242329AB8}" srcOrd="1" destOrd="0" presId="urn:microsoft.com/office/officeart/2005/8/layout/orgChart1"/>
    <dgm:cxn modelId="{B0CA9E1C-56C5-4DD9-9D7C-D43EDB8CC771}" type="presOf" srcId="{92B8ED18-BB01-495B-8DD6-AEC3E3DE7AAA}" destId="{F89FE693-B7CE-43F0-8CAB-9855CBFCBF78}" srcOrd="1" destOrd="0" presId="urn:microsoft.com/office/officeart/2005/8/layout/orgChart1"/>
    <dgm:cxn modelId="{72DCE798-C97F-4193-A49B-F5D0C1AFD4C2}" type="presOf" srcId="{F018913B-3C6B-4D52-87DF-D413481CD155}" destId="{A3F3BA22-32BE-4885-9D42-E02E95B7BF17}" srcOrd="0" destOrd="0" presId="urn:microsoft.com/office/officeart/2005/8/layout/orgChart1"/>
    <dgm:cxn modelId="{6C9B4DA5-535B-4ED6-A169-7E47E05958ED}" type="presOf" srcId="{ABE68EB7-CEED-4891-AA3B-3B8F598C5F85}" destId="{CF94C439-EB3B-4F0E-B330-84AF21647445}" srcOrd="0" destOrd="0" presId="urn:microsoft.com/office/officeart/2005/8/layout/orgChart1"/>
    <dgm:cxn modelId="{0A214B65-3F97-4776-B9E0-F05772D03B2B}" type="presOf" srcId="{F018913B-3C6B-4D52-87DF-D413481CD155}" destId="{E3C34162-B0C7-49A8-920C-2E2BEFD18AD8}" srcOrd="1" destOrd="0" presId="urn:microsoft.com/office/officeart/2005/8/layout/orgChart1"/>
    <dgm:cxn modelId="{3A4A9E3A-B7BE-4B0F-89E3-F1DBDE398938}" type="presOf" srcId="{E2C3737D-28A3-4D93-A807-7957B5D37A3E}" destId="{84D353C5-81E8-47A8-91DC-A51F68B3E376}" srcOrd="0" destOrd="0" presId="urn:microsoft.com/office/officeart/2005/8/layout/orgChart1"/>
    <dgm:cxn modelId="{FD211FE7-B1B6-4C67-82BD-F6D9CC6F26E1}" type="presOf" srcId="{D1A73F69-5C48-408A-9373-058982206926}" destId="{715202DD-9B0B-449D-942C-2DF12A4409FC}" srcOrd="0" destOrd="0" presId="urn:microsoft.com/office/officeart/2005/8/layout/orgChart1"/>
    <dgm:cxn modelId="{7ADA8AF2-D6EA-4379-9C2C-AB1371F0FBBC}" type="presOf" srcId="{8E81C25B-3E7A-42C8-8E6E-80B48D69ECB7}" destId="{C2A5FBD3-437E-4293-AD25-DCF84554D6EF}" srcOrd="0" destOrd="0" presId="urn:microsoft.com/office/officeart/2005/8/layout/orgChart1"/>
    <dgm:cxn modelId="{769132FA-FB5E-4A22-BEF2-E80095170023}" type="presOf" srcId="{B868633E-6967-4A01-8CC4-B57234218590}" destId="{205C3907-3BF3-47D4-A3DF-DA585CCC6ED2}" srcOrd="0" destOrd="0" presId="urn:microsoft.com/office/officeart/2005/8/layout/orgChart1"/>
    <dgm:cxn modelId="{7C383A0E-555C-42BE-8A4F-047AB21A0039}" srcId="{92B8ED18-BB01-495B-8DD6-AEC3E3DE7AAA}" destId="{F018913B-3C6B-4D52-87DF-D413481CD155}" srcOrd="0" destOrd="0" parTransId="{4F18E9B2-0DB5-4A44-86C9-093A0016B42E}" sibTransId="{2AD59EAC-1776-4D05-B069-E8485EE4ED11}"/>
    <dgm:cxn modelId="{5195411F-BA1E-42D1-8929-66C43D3B1FBE}" type="presOf" srcId="{3176FCA6-B427-4141-AC79-BA9FDD4068D9}" destId="{942F5C59-55D3-4A38-81D7-8BB98F54B239}" srcOrd="0" destOrd="0" presId="urn:microsoft.com/office/officeart/2005/8/layout/orgChart1"/>
    <dgm:cxn modelId="{B59EC494-E5DF-4725-99DE-971720381800}" srcId="{92B8ED18-BB01-495B-8DD6-AEC3E3DE7AAA}" destId="{601C576C-66FF-42BE-9AB6-1B4E139CD134}" srcOrd="3" destOrd="0" parTransId="{4BAC491B-ED09-43FF-AF6B-7ECCE1DD69E0}" sibTransId="{202D68A6-18B5-4AD6-876E-CD24A226C72F}"/>
    <dgm:cxn modelId="{6EA55E37-7191-43ED-B7C0-8486B38F935E}" type="presOf" srcId="{AD3B2E81-9369-4FD1-8832-74AEF6E9E58C}" destId="{DE5E8EBC-2F2F-4189-9023-6D9ED27D37A6}" srcOrd="0" destOrd="0" presId="urn:microsoft.com/office/officeart/2005/8/layout/orgChart1"/>
    <dgm:cxn modelId="{E3C9572D-1FA4-47FC-8495-B5196C46B182}" type="presOf" srcId="{B390A718-CCDF-4922-A825-DEFDA596ECFD}" destId="{7802BA4F-8A4E-4270-A460-672D4E7C0081}" srcOrd="0" destOrd="0" presId="urn:microsoft.com/office/officeart/2005/8/layout/orgChart1"/>
    <dgm:cxn modelId="{BA58EC5E-AA99-4E80-8A47-96391719EE23}" srcId="{B868633E-6967-4A01-8CC4-B57234218590}" destId="{8E81C25B-3E7A-42C8-8E6E-80B48D69ECB7}" srcOrd="0" destOrd="0" parTransId="{E2C3737D-28A3-4D93-A807-7957B5D37A3E}" sibTransId="{8707100E-22FA-45B9-8CE8-227F222A544C}"/>
    <dgm:cxn modelId="{B9F53079-AB41-4DFE-A157-FC03D5D62780}" srcId="{92B8ED18-BB01-495B-8DD6-AEC3E3DE7AAA}" destId="{B868633E-6967-4A01-8CC4-B57234218590}" srcOrd="1" destOrd="0" parTransId="{9F458DB1-9BBE-433D-B4DB-CDBF1D009D35}" sibTransId="{5F7E5823-055B-4D42-B6A1-1FB11ED34D71}"/>
    <dgm:cxn modelId="{DC978033-EB09-418D-95BA-1C9EBDC589F6}" type="presOf" srcId="{4A3C0C96-642F-4380-9268-7FCDAAD8D827}" destId="{24EA4F8D-11EA-430C-A373-912FF7C4E901}" srcOrd="0" destOrd="0" presId="urn:microsoft.com/office/officeart/2005/8/layout/orgChart1"/>
    <dgm:cxn modelId="{25D6875B-ADA6-413F-BA15-32A8C88982C5}" type="presOf" srcId="{8E81C25B-3E7A-42C8-8E6E-80B48D69ECB7}" destId="{5A55F20A-C6C4-4C26-A534-58C1FBC64F11}" srcOrd="1" destOrd="0" presId="urn:microsoft.com/office/officeart/2005/8/layout/orgChart1"/>
    <dgm:cxn modelId="{DB678592-203E-49A3-97DB-49622B9CDF44}" type="presOf" srcId="{4F18E9B2-0DB5-4A44-86C9-093A0016B42E}" destId="{5182CA54-685F-4F1B-A4BA-73FE55B37A75}" srcOrd="0" destOrd="0" presId="urn:microsoft.com/office/officeart/2005/8/layout/orgChart1"/>
    <dgm:cxn modelId="{4E02E16D-CFDA-4790-9C8F-60360948BC37}" type="presOf" srcId="{9F458DB1-9BBE-433D-B4DB-CDBF1D009D35}" destId="{67B3DAB5-63F9-4F14-94D4-A872203071F6}" srcOrd="0" destOrd="0" presId="urn:microsoft.com/office/officeart/2005/8/layout/orgChart1"/>
    <dgm:cxn modelId="{9153758F-B28A-4ECA-B281-86D544EB71E6}" type="presOf" srcId="{203093F2-71AB-490D-A1CD-B5DBBDFC2274}" destId="{9A82827C-D3F9-4382-92F8-FD82029BBEF6}" srcOrd="1" destOrd="0" presId="urn:microsoft.com/office/officeart/2005/8/layout/orgChart1"/>
    <dgm:cxn modelId="{A756FB42-120C-4914-BF11-0B732509945C}" srcId="{92B8ED18-BB01-495B-8DD6-AEC3E3DE7AAA}" destId="{203093F2-71AB-490D-A1CD-B5DBBDFC2274}" srcOrd="2" destOrd="0" parTransId="{4A3C0C96-642F-4380-9268-7FCDAAD8D827}" sibTransId="{2F9DFB96-99C8-424F-88FD-3E9E79C3CD67}"/>
    <dgm:cxn modelId="{E25D8067-0DC7-484C-9106-666CC3A08C51}" type="presOf" srcId="{B390A718-CCDF-4922-A825-DEFDA596ECFD}" destId="{49651C0F-D7D4-4A27-AA34-201F94787271}" srcOrd="1" destOrd="0" presId="urn:microsoft.com/office/officeart/2005/8/layout/orgChart1"/>
    <dgm:cxn modelId="{528E078D-3A9D-4B5C-AE76-E8F75336FE9A}" type="presOf" srcId="{AD3B2E81-9369-4FD1-8832-74AEF6E9E58C}" destId="{EAFEEA99-EE4C-4945-BC8F-1CC39CBD7E9E}" srcOrd="1" destOrd="0" presId="urn:microsoft.com/office/officeart/2005/8/layout/orgChart1"/>
    <dgm:cxn modelId="{43ABD6C2-61C9-41A4-80C2-9EB8EBC2474B}" type="presParOf" srcId="{942F5C59-55D3-4A38-81D7-8BB98F54B239}" destId="{AAA6B66C-B313-44F7-9AD0-B29A9897A136}" srcOrd="0" destOrd="0" presId="urn:microsoft.com/office/officeart/2005/8/layout/orgChart1"/>
    <dgm:cxn modelId="{374671AB-7E81-4ACB-AD3B-31A913CBA70A}" type="presParOf" srcId="{AAA6B66C-B313-44F7-9AD0-B29A9897A136}" destId="{F4EB735F-5776-411D-B3FC-313014932E4E}" srcOrd="0" destOrd="0" presId="urn:microsoft.com/office/officeart/2005/8/layout/orgChart1"/>
    <dgm:cxn modelId="{ACA6D627-46E8-41C1-B62C-C00A6A6FC4D9}" type="presParOf" srcId="{F4EB735F-5776-411D-B3FC-313014932E4E}" destId="{9C58EDC4-A3A2-422B-8B5B-C2F824578B24}" srcOrd="0" destOrd="0" presId="urn:microsoft.com/office/officeart/2005/8/layout/orgChart1"/>
    <dgm:cxn modelId="{B2AD51C6-600B-4504-B853-A7A1C76CDBDA}" type="presParOf" srcId="{F4EB735F-5776-411D-B3FC-313014932E4E}" destId="{F89FE693-B7CE-43F0-8CAB-9855CBFCBF78}" srcOrd="1" destOrd="0" presId="urn:microsoft.com/office/officeart/2005/8/layout/orgChart1"/>
    <dgm:cxn modelId="{3628255B-93F6-45C6-8B2D-93F2462EB9C4}" type="presParOf" srcId="{AAA6B66C-B313-44F7-9AD0-B29A9897A136}" destId="{234F553A-B0B5-4B9B-9E18-135DE5AD64E4}" srcOrd="1" destOrd="0" presId="urn:microsoft.com/office/officeart/2005/8/layout/orgChart1"/>
    <dgm:cxn modelId="{C33D9604-2879-4AA2-BEA3-6B89C1B71AB4}" type="presParOf" srcId="{234F553A-B0B5-4B9B-9E18-135DE5AD64E4}" destId="{5182CA54-685F-4F1B-A4BA-73FE55B37A75}" srcOrd="0" destOrd="0" presId="urn:microsoft.com/office/officeart/2005/8/layout/orgChart1"/>
    <dgm:cxn modelId="{EB160F8E-39AA-4225-9F80-CEF798A8ED0D}" type="presParOf" srcId="{234F553A-B0B5-4B9B-9E18-135DE5AD64E4}" destId="{B78C45C7-FC3F-442F-9B29-DEA07D378A07}" srcOrd="1" destOrd="0" presId="urn:microsoft.com/office/officeart/2005/8/layout/orgChart1"/>
    <dgm:cxn modelId="{161580EE-6023-4048-88D0-7434D3BEC6C9}" type="presParOf" srcId="{B78C45C7-FC3F-442F-9B29-DEA07D378A07}" destId="{63CF019A-17F2-4321-BD7C-F09BCC03736E}" srcOrd="0" destOrd="0" presId="urn:microsoft.com/office/officeart/2005/8/layout/orgChart1"/>
    <dgm:cxn modelId="{6029F1CE-4EC1-422F-BD12-A6CA3CBC2569}" type="presParOf" srcId="{63CF019A-17F2-4321-BD7C-F09BCC03736E}" destId="{A3F3BA22-32BE-4885-9D42-E02E95B7BF17}" srcOrd="0" destOrd="0" presId="urn:microsoft.com/office/officeart/2005/8/layout/orgChart1"/>
    <dgm:cxn modelId="{17D99CEC-F27A-4D1C-8644-79EB65B1AFFA}" type="presParOf" srcId="{63CF019A-17F2-4321-BD7C-F09BCC03736E}" destId="{E3C34162-B0C7-49A8-920C-2E2BEFD18AD8}" srcOrd="1" destOrd="0" presId="urn:microsoft.com/office/officeart/2005/8/layout/orgChart1"/>
    <dgm:cxn modelId="{757C88C0-4599-4510-B9AC-345A902B8509}" type="presParOf" srcId="{B78C45C7-FC3F-442F-9B29-DEA07D378A07}" destId="{56173895-F02A-4636-A6B2-04528D2C8197}" srcOrd="1" destOrd="0" presId="urn:microsoft.com/office/officeart/2005/8/layout/orgChart1"/>
    <dgm:cxn modelId="{331800BC-3902-426C-BCE3-7FB1C6BA53D5}" type="presParOf" srcId="{56173895-F02A-4636-A6B2-04528D2C8197}" destId="{715202DD-9B0B-449D-942C-2DF12A4409FC}" srcOrd="0" destOrd="0" presId="urn:microsoft.com/office/officeart/2005/8/layout/orgChart1"/>
    <dgm:cxn modelId="{25FEB59E-F9F6-441B-A8ED-91DEBE4C33BF}" type="presParOf" srcId="{56173895-F02A-4636-A6B2-04528D2C8197}" destId="{13B70619-2B14-445F-9168-ED1185FA1860}" srcOrd="1" destOrd="0" presId="urn:microsoft.com/office/officeart/2005/8/layout/orgChart1"/>
    <dgm:cxn modelId="{74E37984-0731-4489-928A-37723BC844E0}" type="presParOf" srcId="{13B70619-2B14-445F-9168-ED1185FA1860}" destId="{EB0FA1F8-228A-4DF3-9EFF-312F83CB9F66}" srcOrd="0" destOrd="0" presId="urn:microsoft.com/office/officeart/2005/8/layout/orgChart1"/>
    <dgm:cxn modelId="{9187578A-0C0B-4359-B116-CDBF51B83D48}" type="presParOf" srcId="{EB0FA1F8-228A-4DF3-9EFF-312F83CB9F66}" destId="{7802BA4F-8A4E-4270-A460-672D4E7C0081}" srcOrd="0" destOrd="0" presId="urn:microsoft.com/office/officeart/2005/8/layout/orgChart1"/>
    <dgm:cxn modelId="{F4CAF13A-105D-4674-9068-35EA1E7C6441}" type="presParOf" srcId="{EB0FA1F8-228A-4DF3-9EFF-312F83CB9F66}" destId="{49651C0F-D7D4-4A27-AA34-201F94787271}" srcOrd="1" destOrd="0" presId="urn:microsoft.com/office/officeart/2005/8/layout/orgChart1"/>
    <dgm:cxn modelId="{C9E6D5EA-5299-4DFD-B6A4-E5E464617FF3}" type="presParOf" srcId="{13B70619-2B14-445F-9168-ED1185FA1860}" destId="{C7A17171-6DE7-48FB-8958-9B6FCFB29674}" srcOrd="1" destOrd="0" presId="urn:microsoft.com/office/officeart/2005/8/layout/orgChart1"/>
    <dgm:cxn modelId="{E47230B1-3D8D-4432-A7C1-15625AE9DF96}" type="presParOf" srcId="{13B70619-2B14-445F-9168-ED1185FA1860}" destId="{12A51A4B-1D18-44ED-BAA1-27AE25A66335}" srcOrd="2" destOrd="0" presId="urn:microsoft.com/office/officeart/2005/8/layout/orgChart1"/>
    <dgm:cxn modelId="{D9849DD7-D7CB-4FE5-96CE-A799E7DBE8DD}" type="presParOf" srcId="{B78C45C7-FC3F-442F-9B29-DEA07D378A07}" destId="{75C90488-F80F-4E3E-9DA3-CEB841C82A60}" srcOrd="2" destOrd="0" presId="urn:microsoft.com/office/officeart/2005/8/layout/orgChart1"/>
    <dgm:cxn modelId="{8F238339-C1F6-4C0E-86D1-076E7B61B33A}" type="presParOf" srcId="{234F553A-B0B5-4B9B-9E18-135DE5AD64E4}" destId="{67B3DAB5-63F9-4F14-94D4-A872203071F6}" srcOrd="2" destOrd="0" presId="urn:microsoft.com/office/officeart/2005/8/layout/orgChart1"/>
    <dgm:cxn modelId="{BFAC011B-D618-436D-B3CD-B992C4837DC3}" type="presParOf" srcId="{234F553A-B0B5-4B9B-9E18-135DE5AD64E4}" destId="{DD24D0AF-42F1-4737-B7F7-623F24EC7F92}" srcOrd="3" destOrd="0" presId="urn:microsoft.com/office/officeart/2005/8/layout/orgChart1"/>
    <dgm:cxn modelId="{51577B66-D5E7-45BF-B498-0E087059634B}" type="presParOf" srcId="{DD24D0AF-42F1-4737-B7F7-623F24EC7F92}" destId="{08E59797-CA15-4458-AA84-FA4B64D00845}" srcOrd="0" destOrd="0" presId="urn:microsoft.com/office/officeart/2005/8/layout/orgChart1"/>
    <dgm:cxn modelId="{4BAD2078-941B-4DCB-8B1B-9AC1BB29924E}" type="presParOf" srcId="{08E59797-CA15-4458-AA84-FA4B64D00845}" destId="{205C3907-3BF3-47D4-A3DF-DA585CCC6ED2}" srcOrd="0" destOrd="0" presId="urn:microsoft.com/office/officeart/2005/8/layout/orgChart1"/>
    <dgm:cxn modelId="{E254B6D1-1102-42D7-A62F-A53072819D1E}" type="presParOf" srcId="{08E59797-CA15-4458-AA84-FA4B64D00845}" destId="{273F7BB5-D526-4E6F-811E-487242329AB8}" srcOrd="1" destOrd="0" presId="urn:microsoft.com/office/officeart/2005/8/layout/orgChart1"/>
    <dgm:cxn modelId="{C3A88F9C-9699-4FF2-9A7B-A1E8467D1A31}" type="presParOf" srcId="{DD24D0AF-42F1-4737-B7F7-623F24EC7F92}" destId="{C977B91E-4B8E-4FE9-A574-94A9D54FD24E}" srcOrd="1" destOrd="0" presId="urn:microsoft.com/office/officeart/2005/8/layout/orgChart1"/>
    <dgm:cxn modelId="{A009F1D2-5B91-4169-8E5F-464AD99A4536}" type="presParOf" srcId="{C977B91E-4B8E-4FE9-A574-94A9D54FD24E}" destId="{84D353C5-81E8-47A8-91DC-A51F68B3E376}" srcOrd="0" destOrd="0" presId="urn:microsoft.com/office/officeart/2005/8/layout/orgChart1"/>
    <dgm:cxn modelId="{64436E42-B95D-416A-A3D3-3617CE946932}" type="presParOf" srcId="{C977B91E-4B8E-4FE9-A574-94A9D54FD24E}" destId="{6028A23C-E52D-4092-9633-E33F6D65E37E}" srcOrd="1" destOrd="0" presId="urn:microsoft.com/office/officeart/2005/8/layout/orgChart1"/>
    <dgm:cxn modelId="{85CB1EDB-5F3B-4780-958D-BC5C9D51176B}" type="presParOf" srcId="{6028A23C-E52D-4092-9633-E33F6D65E37E}" destId="{A2F5CE6E-17F2-4F53-B515-622284E578C5}" srcOrd="0" destOrd="0" presId="urn:microsoft.com/office/officeart/2005/8/layout/orgChart1"/>
    <dgm:cxn modelId="{6CB70092-A5E3-43DD-A60B-D083E73C053F}" type="presParOf" srcId="{A2F5CE6E-17F2-4F53-B515-622284E578C5}" destId="{C2A5FBD3-437E-4293-AD25-DCF84554D6EF}" srcOrd="0" destOrd="0" presId="urn:microsoft.com/office/officeart/2005/8/layout/orgChart1"/>
    <dgm:cxn modelId="{16B8D817-1659-48A9-A12F-00B52C0ECA31}" type="presParOf" srcId="{A2F5CE6E-17F2-4F53-B515-622284E578C5}" destId="{5A55F20A-C6C4-4C26-A534-58C1FBC64F11}" srcOrd="1" destOrd="0" presId="urn:microsoft.com/office/officeart/2005/8/layout/orgChart1"/>
    <dgm:cxn modelId="{44E776B4-48DC-450D-AA00-20CC77FB6BF4}" type="presParOf" srcId="{6028A23C-E52D-4092-9633-E33F6D65E37E}" destId="{E49F6403-2C6B-45E2-B212-3B3037C7E90F}" srcOrd="1" destOrd="0" presId="urn:microsoft.com/office/officeart/2005/8/layout/orgChart1"/>
    <dgm:cxn modelId="{88A782EC-3720-42FE-9A70-BFD722DC0E40}" type="presParOf" srcId="{6028A23C-E52D-4092-9633-E33F6D65E37E}" destId="{42847057-7747-4FE7-BFA2-8CED96F06931}" srcOrd="2" destOrd="0" presId="urn:microsoft.com/office/officeart/2005/8/layout/orgChart1"/>
    <dgm:cxn modelId="{C6A3D9DD-36EC-47CD-B850-FA5971E58784}" type="presParOf" srcId="{DD24D0AF-42F1-4737-B7F7-623F24EC7F92}" destId="{03C082B9-E550-4181-89FF-773B8EEE2654}" srcOrd="2" destOrd="0" presId="urn:microsoft.com/office/officeart/2005/8/layout/orgChart1"/>
    <dgm:cxn modelId="{6610F679-A71F-4DE9-9AF8-EB8F0629C1FE}" type="presParOf" srcId="{234F553A-B0B5-4B9B-9E18-135DE5AD64E4}" destId="{24EA4F8D-11EA-430C-A373-912FF7C4E901}" srcOrd="4" destOrd="0" presId="urn:microsoft.com/office/officeart/2005/8/layout/orgChart1"/>
    <dgm:cxn modelId="{B3CCC8D3-E28D-401E-B78F-EC9EA795A1B6}" type="presParOf" srcId="{234F553A-B0B5-4B9B-9E18-135DE5AD64E4}" destId="{BEA501C4-248D-4696-94E3-5051546C19C8}" srcOrd="5" destOrd="0" presId="urn:microsoft.com/office/officeart/2005/8/layout/orgChart1"/>
    <dgm:cxn modelId="{6C881EEE-D2EC-4E2B-BFE6-7183F8FD96C1}" type="presParOf" srcId="{BEA501C4-248D-4696-94E3-5051546C19C8}" destId="{A8710352-93F2-49A4-B86E-6263A1BC005D}" srcOrd="0" destOrd="0" presId="urn:microsoft.com/office/officeart/2005/8/layout/orgChart1"/>
    <dgm:cxn modelId="{EF52DBD1-B57D-4953-856B-E95D7AC0653F}" type="presParOf" srcId="{A8710352-93F2-49A4-B86E-6263A1BC005D}" destId="{89ACF54B-3B8C-46BE-B21B-1C4EECD33B75}" srcOrd="0" destOrd="0" presId="urn:microsoft.com/office/officeart/2005/8/layout/orgChart1"/>
    <dgm:cxn modelId="{9872E50A-B416-4068-88F4-8DEBEC35023B}" type="presParOf" srcId="{A8710352-93F2-49A4-B86E-6263A1BC005D}" destId="{9A82827C-D3F9-4382-92F8-FD82029BBEF6}" srcOrd="1" destOrd="0" presId="urn:microsoft.com/office/officeart/2005/8/layout/orgChart1"/>
    <dgm:cxn modelId="{BAC8A513-0309-4FF2-B86F-A20E2B7FE3D0}" type="presParOf" srcId="{BEA501C4-248D-4696-94E3-5051546C19C8}" destId="{8AD5FCF0-BD38-4C27-B571-0A9694815071}" srcOrd="1" destOrd="0" presId="urn:microsoft.com/office/officeart/2005/8/layout/orgChart1"/>
    <dgm:cxn modelId="{CEEFDCF2-BE63-486B-B302-6652F8D06988}" type="presParOf" srcId="{BEA501C4-248D-4696-94E3-5051546C19C8}" destId="{B2334F46-C4A7-42E1-A4F2-35B421EE70C2}" srcOrd="2" destOrd="0" presId="urn:microsoft.com/office/officeart/2005/8/layout/orgChart1"/>
    <dgm:cxn modelId="{D2AB9365-A0A3-4E27-B340-BD058F5B1FB6}" type="presParOf" srcId="{234F553A-B0B5-4B9B-9E18-135DE5AD64E4}" destId="{553521B8-B421-4848-8D03-2535DD45AC0F}" srcOrd="6" destOrd="0" presId="urn:microsoft.com/office/officeart/2005/8/layout/orgChart1"/>
    <dgm:cxn modelId="{91599301-B004-4222-B277-0068863673BD}" type="presParOf" srcId="{234F553A-B0B5-4B9B-9E18-135DE5AD64E4}" destId="{2378DA2D-8ABD-4852-82E7-895CA0845910}" srcOrd="7" destOrd="0" presId="urn:microsoft.com/office/officeart/2005/8/layout/orgChart1"/>
    <dgm:cxn modelId="{4D93E6EC-4AFA-4AE9-8C62-B91A48B3160A}" type="presParOf" srcId="{2378DA2D-8ABD-4852-82E7-895CA0845910}" destId="{DBA776EE-4DD5-43D9-BF6B-54D9918DED23}" srcOrd="0" destOrd="0" presId="urn:microsoft.com/office/officeart/2005/8/layout/orgChart1"/>
    <dgm:cxn modelId="{32D5A4CF-DBC4-43CB-AF2A-9DD106EDB30A}" type="presParOf" srcId="{DBA776EE-4DD5-43D9-BF6B-54D9918DED23}" destId="{48512D31-0A15-481C-BBAB-45075B9DDBFC}" srcOrd="0" destOrd="0" presId="urn:microsoft.com/office/officeart/2005/8/layout/orgChart1"/>
    <dgm:cxn modelId="{66CE6009-06AE-478E-ADDC-FB6DF0493C26}" type="presParOf" srcId="{DBA776EE-4DD5-43D9-BF6B-54D9918DED23}" destId="{A54231C3-9538-4A0E-A202-575D4BE00CAD}" srcOrd="1" destOrd="0" presId="urn:microsoft.com/office/officeart/2005/8/layout/orgChart1"/>
    <dgm:cxn modelId="{A7C4C162-D24E-47E2-8893-93BAFF93D22C}" type="presParOf" srcId="{2378DA2D-8ABD-4852-82E7-895CA0845910}" destId="{F555C882-2230-4151-A6AA-3FB0F401B48D}" srcOrd="1" destOrd="0" presId="urn:microsoft.com/office/officeart/2005/8/layout/orgChart1"/>
    <dgm:cxn modelId="{E693727C-1DDF-4558-A2B5-2A9A28AEF385}" type="presParOf" srcId="{2378DA2D-8ABD-4852-82E7-895CA0845910}" destId="{9A39B5F8-31E1-4B00-9AFE-A04D9466223E}" srcOrd="2" destOrd="0" presId="urn:microsoft.com/office/officeart/2005/8/layout/orgChart1"/>
    <dgm:cxn modelId="{351401EC-27AA-49C2-B0F4-475BF8D5AFD3}" type="presParOf" srcId="{234F553A-B0B5-4B9B-9E18-135DE5AD64E4}" destId="{CF94C439-EB3B-4F0E-B330-84AF21647445}" srcOrd="8" destOrd="0" presId="urn:microsoft.com/office/officeart/2005/8/layout/orgChart1"/>
    <dgm:cxn modelId="{900CC855-B687-41C4-A19A-F2F886D1B97F}" type="presParOf" srcId="{234F553A-B0B5-4B9B-9E18-135DE5AD64E4}" destId="{C4E0B859-9138-4588-A5F8-23C89B74D8FB}" srcOrd="9" destOrd="0" presId="urn:microsoft.com/office/officeart/2005/8/layout/orgChart1"/>
    <dgm:cxn modelId="{B8E4A10A-00BF-4313-8C36-CA559D4C1224}" type="presParOf" srcId="{C4E0B859-9138-4588-A5F8-23C89B74D8FB}" destId="{A143CB4F-8841-4EFA-8F88-5A97E2590EA3}" srcOrd="0" destOrd="0" presId="urn:microsoft.com/office/officeart/2005/8/layout/orgChart1"/>
    <dgm:cxn modelId="{ED32EA1A-95B1-4D7A-ACF7-FD54280CFC72}" type="presParOf" srcId="{A143CB4F-8841-4EFA-8F88-5A97E2590EA3}" destId="{DE5E8EBC-2F2F-4189-9023-6D9ED27D37A6}" srcOrd="0" destOrd="0" presId="urn:microsoft.com/office/officeart/2005/8/layout/orgChart1"/>
    <dgm:cxn modelId="{6030D1B7-0476-45EA-B85C-4EF783C3E229}" type="presParOf" srcId="{A143CB4F-8841-4EFA-8F88-5A97E2590EA3}" destId="{EAFEEA99-EE4C-4945-BC8F-1CC39CBD7E9E}" srcOrd="1" destOrd="0" presId="urn:microsoft.com/office/officeart/2005/8/layout/orgChart1"/>
    <dgm:cxn modelId="{6CD76ED6-2FAF-48B4-A1C0-9AB0A5C0ECA0}" type="presParOf" srcId="{C4E0B859-9138-4588-A5F8-23C89B74D8FB}" destId="{3CD57BD4-C94E-48A0-A4E3-4154943E1E1B}" srcOrd="1" destOrd="0" presId="urn:microsoft.com/office/officeart/2005/8/layout/orgChart1"/>
    <dgm:cxn modelId="{8B147397-DBC7-4E1D-8A24-301699D7B130}" type="presParOf" srcId="{C4E0B859-9138-4588-A5F8-23C89B74D8FB}" destId="{E9808E7C-6B28-488E-996E-27F5AF722AB1}" srcOrd="2" destOrd="0" presId="urn:microsoft.com/office/officeart/2005/8/layout/orgChart1"/>
    <dgm:cxn modelId="{B51AA218-9E14-494F-AE7C-46B85D390B96}" type="presParOf" srcId="{AAA6B66C-B313-44F7-9AD0-B29A9897A136}" destId="{EE629E17-0816-45CE-9B94-0AE14BBCEA72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765AB3-460A-4A14-AF92-D04219FA4CF0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24A40372-C998-48AD-B11A-C674AA03B0F6}">
      <dgm:prSet phldrT="[Texto]" custT="1"/>
      <dgm:spPr/>
      <dgm:t>
        <a:bodyPr/>
        <a:lstStyle/>
        <a:p>
          <a:r>
            <a:rPr lang="es-ES" sz="2800" b="1" dirty="0">
              <a:latin typeface="Calibri" panose="020F0502020204030204" pitchFamily="34" charset="0"/>
              <a:cs typeface="Calibri" panose="020F0502020204030204" pitchFamily="34" charset="0"/>
            </a:rPr>
            <a:t>DISFUNCIÓN MICCIONAL: INCONTINENCIA URINARIA</a:t>
          </a:r>
        </a:p>
      </dgm:t>
    </dgm:pt>
    <dgm:pt modelId="{0C03219F-5530-403A-AAD2-A8DA53C895EE}" type="parTrans" cxnId="{8C7CB378-CDBF-49D1-8435-9AEE6CBC8B2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78D35F-B626-4258-9428-F05F7487E1D0}" type="sibTrans" cxnId="{8C7CB378-CDBF-49D1-8435-9AEE6CBC8B2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136F1D-D3D5-441E-A355-2FFA9AC0DCA2}">
      <dgm:prSet phldrT="[Texto]" custT="1"/>
      <dgm:spPr/>
      <dgm:t>
        <a:bodyPr/>
        <a:lstStyle/>
        <a:p>
          <a:r>
            <a:rPr lang="es-ES" sz="2400" b="1" dirty="0">
              <a:latin typeface="Calibri" panose="020F0502020204030204" pitchFamily="34" charset="0"/>
              <a:cs typeface="Calibri" panose="020F0502020204030204" pitchFamily="34" charset="0"/>
            </a:rPr>
            <a:t>SEGÚN CLÍNICA</a:t>
          </a:r>
        </a:p>
      </dgm:t>
    </dgm:pt>
    <dgm:pt modelId="{DA4224D3-67EF-44D6-9652-AC1C5979138C}" type="parTrans" cxnId="{31CE4162-6983-4EE9-8CAA-0E61F559747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325B78-C75C-48D4-8183-682E56D13E65}" type="sibTrans" cxnId="{31CE4162-6983-4EE9-8CAA-0E61F559747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504736-D5FD-4A84-8347-E6CC137FF3C8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IU DE ESFUERZO</a:t>
          </a:r>
        </a:p>
      </dgm:t>
    </dgm:pt>
    <dgm:pt modelId="{56E3F090-7B1F-49E4-8016-81EC57FFE356}" type="parTrans" cxnId="{96E22FB0-1150-4993-8890-8CF7146F511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4B1955-9A65-4E86-88AE-03368835FAB9}" type="sibTrans" cxnId="{96E22FB0-1150-4993-8890-8CF7146F511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071E56-D618-4D9C-A624-F127441B062B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IU DE URGENCIA</a:t>
          </a:r>
        </a:p>
      </dgm:t>
    </dgm:pt>
    <dgm:pt modelId="{6D0440B1-8E62-4A19-BEC9-5130534CB363}" type="parTrans" cxnId="{AA50D137-7A84-498C-8315-3D88CBDFEED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ED3A1C-4458-4E10-87DC-25043D81F52E}" type="sibTrans" cxnId="{AA50D137-7A84-498C-8315-3D88CBDFEED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E1302D-7238-4783-B77F-CBC372402FFF}">
      <dgm:prSet phldrT="[Texto]" custT="1"/>
      <dgm:spPr/>
      <dgm:t>
        <a:bodyPr/>
        <a:lstStyle/>
        <a:p>
          <a:r>
            <a:rPr lang="es-ES" sz="2400" b="1" dirty="0">
              <a:latin typeface="Calibri" panose="020F0502020204030204" pitchFamily="34" charset="0"/>
              <a:cs typeface="Calibri" panose="020F0502020204030204" pitchFamily="34" charset="0"/>
            </a:rPr>
            <a:t>SEGÚN DURACION</a:t>
          </a:r>
        </a:p>
      </dgm:t>
    </dgm:pt>
    <dgm:pt modelId="{D8D1BFD9-D87C-4926-B5A0-753931DDE69F}" type="parTrans" cxnId="{C07C72E6-B471-42FA-AD8A-A237410F8890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AB3B34-54B7-4B0E-A4B6-2E97BCCA0EA7}" type="sibTrans" cxnId="{C07C72E6-B471-42FA-AD8A-A237410F8890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5AE869-560E-4A97-BFB1-B2F4C4B85806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IU TRANSITORIA</a:t>
          </a:r>
        </a:p>
      </dgm:t>
    </dgm:pt>
    <dgm:pt modelId="{0CC6C48F-1057-47F2-A906-45A4EBCCB727}" type="parTrans" cxnId="{F56EB1BE-1521-47B7-8937-7658B0CB413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A3D531-C0F3-4517-A995-79F6E041F02C}" type="sibTrans" cxnId="{F56EB1BE-1521-47B7-8937-7658B0CB413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7CDF10-B979-4D50-912E-D312BCE658BD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IU MIXTA</a:t>
          </a:r>
        </a:p>
      </dgm:t>
    </dgm:pt>
    <dgm:pt modelId="{AD2951FC-5D55-4EE0-BD39-DBF7BBDEA3D8}" type="parTrans" cxnId="{EFB7CF4D-73A9-41AC-B8DD-77A1968C0EE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BB9394-D9B6-41B7-8E63-EF65B5142D38}" type="sibTrans" cxnId="{EFB7CF4D-73A9-41AC-B8DD-77A1968C0EE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036DC8-1BC7-44C1-AFC8-4C13B14A5812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IU POR REBOSAMIENTO</a:t>
          </a:r>
        </a:p>
      </dgm:t>
    </dgm:pt>
    <dgm:pt modelId="{11AA567C-5364-4F79-8C7C-98F263DAF092}" type="parTrans" cxnId="{FCDEEC5D-D4D1-473F-94E2-2FDB5E85DDF0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567EB2-57B2-4C72-8EAE-AE6475F2D635}" type="sibTrans" cxnId="{FCDEEC5D-D4D1-473F-94E2-2FDB5E85DDF0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0E8D98-72AC-4C78-9B42-FCD467F5E4AE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IU POSTURAL</a:t>
          </a:r>
        </a:p>
      </dgm:t>
    </dgm:pt>
    <dgm:pt modelId="{50463374-726F-468A-BC45-F6CC65516AB4}" type="parTrans" cxnId="{17D06179-A27C-49E9-9654-8BAF801C7A6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4580-84C7-4FF0-AF93-E5902F3E8BE9}" type="sibTrans" cxnId="{17D06179-A27C-49E9-9654-8BAF801C7A6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EBFEA8-95E9-4E50-B3EA-7D46E03FD41A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ENURESIS NOCTURNA</a:t>
          </a:r>
        </a:p>
      </dgm:t>
    </dgm:pt>
    <dgm:pt modelId="{DDC219C5-834E-4531-B2BD-0254D1DFC0C8}" type="parTrans" cxnId="{50560870-2C54-459F-997A-75F1341AD0A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061FF5-0F93-481C-8674-E4E186BED3EF}" type="sibTrans" cxnId="{50560870-2C54-459F-997A-75F1341AD0A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8918A4-8DDB-482B-BB1D-5274914A500A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IU INSENSIBLE</a:t>
          </a:r>
        </a:p>
      </dgm:t>
    </dgm:pt>
    <dgm:pt modelId="{B08E39A1-30D7-4CD3-820B-2790FE17369F}" type="parTrans" cxnId="{B9CD63B4-86AD-4F54-9265-918E07C9D07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A28D64-116E-4C2A-90FA-731A072A120C}" type="sibTrans" cxnId="{B9CD63B4-86AD-4F54-9265-918E07C9D07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B83CF5-3D7C-4BE7-95F8-3B64E16DFB47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IU COITAL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1F1C4E-B90D-461E-9920-824680979710}" type="parTrans" cxnId="{C410F92E-447F-4326-9790-3E2CEDBC653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D4190A-5062-4FC3-B05E-488D48FCEC33}" type="sibTrans" cxnId="{C410F92E-447F-4326-9790-3E2CEDBC653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2928BB-F11F-4B82-99FF-8D0D405FFEBD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IU ESTABLECIDA</a:t>
          </a:r>
        </a:p>
      </dgm:t>
    </dgm:pt>
    <dgm:pt modelId="{B8E23720-0F84-47EC-89FE-6E59E7508908}" type="parTrans" cxnId="{38653F7D-845E-45FC-A57C-1B58A0200DB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5A238B-6992-4226-9CA3-291D7FC1FE2B}" type="sibTrans" cxnId="{38653F7D-845E-45FC-A57C-1B58A0200DB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5E6E6B-D040-4854-B312-43CF5B485B76}">
      <dgm:prSet phldrT="[Texto]" custT="1"/>
      <dgm:spPr/>
      <dgm:t>
        <a:bodyPr/>
        <a:lstStyle/>
        <a:p>
          <a:r>
            <a:rPr lang="es-ES" sz="2300" b="1" dirty="0">
              <a:latin typeface="Calibri" panose="020F0502020204030204" pitchFamily="34" charset="0"/>
              <a:cs typeface="Calibri" panose="020F0502020204030204" pitchFamily="34" charset="0"/>
            </a:rPr>
            <a:t>SEGÚN INTENSIDAD</a:t>
          </a:r>
        </a:p>
      </dgm:t>
    </dgm:pt>
    <dgm:pt modelId="{920EDCAE-F1EC-4F7F-A545-8F0FD3170462}" type="parTrans" cxnId="{9CD07F7E-9123-4AD7-87F1-210BE14A1ADB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533BC6-ECCC-44EB-89B3-8F4B0E31E7BC}" type="sibTrans" cxnId="{9CD07F7E-9123-4AD7-87F1-210BE14A1ADB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49E64D-F965-4FE3-977A-879DE8713C0D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LEVE</a:t>
          </a:r>
        </a:p>
      </dgm:t>
    </dgm:pt>
    <dgm:pt modelId="{0FE076E5-6CF3-43EA-B835-E1B95F06F2A0}" type="parTrans" cxnId="{B7E079DE-A196-4F08-8B5C-DBAE4753899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00FAC3-14F2-431D-88D2-B77FBD73F342}" type="sibTrans" cxnId="{B7E079DE-A196-4F08-8B5C-DBAE4753899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401E9E-2AEF-4A08-8196-65F776B0E0FE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&lt;600 ml/ día</a:t>
          </a:r>
        </a:p>
      </dgm:t>
    </dgm:pt>
    <dgm:pt modelId="{1A6AE289-8063-495E-9548-6429390D91B9}" type="parTrans" cxnId="{C0EEE880-D264-4551-A80C-7D4691C6F0D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A198B5-6440-4F85-B022-2545366B2705}" type="sibTrans" cxnId="{C0EEE880-D264-4551-A80C-7D4691C6F0D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ECB507-44B7-41B6-850A-C996BCB54B1B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MODRADA</a:t>
          </a:r>
        </a:p>
      </dgm:t>
    </dgm:pt>
    <dgm:pt modelId="{BCB87F43-B585-4774-844F-5960B6527EFC}" type="parTrans" cxnId="{5165C1A4-D5B9-4A9B-B777-D98670CD36D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76072E-AFC0-45A7-B902-311D3D5B4E63}" type="sibTrans" cxnId="{5165C1A4-D5B9-4A9B-B777-D98670CD36D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E8F7EB-8F5C-4013-A591-DE73E2242043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600-900 ml/día</a:t>
          </a:r>
        </a:p>
      </dgm:t>
    </dgm:pt>
    <dgm:pt modelId="{E46E37EB-A423-4A40-B044-120B72763589}" type="parTrans" cxnId="{FA25C63E-B39E-47E9-AD3B-6FF8B03590E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B45A5A-D808-4C0C-9F13-51937508E9ED}" type="sibTrans" cxnId="{FA25C63E-B39E-47E9-AD3B-6FF8B03590E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D462A7-F8AC-4F12-9B73-07D599C4E102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GRAVE</a:t>
          </a:r>
        </a:p>
      </dgm:t>
    </dgm:pt>
    <dgm:pt modelId="{29242463-56BE-41D1-8025-DF4153289554}" type="parTrans" cxnId="{E808662A-3A8C-4DAF-A531-343D115D3D0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2AB6B7-408D-4249-BBDA-24C2A2AD5B4D}" type="sibTrans" cxnId="{E808662A-3A8C-4DAF-A531-343D115D3D0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18DCDC-F410-4D7F-A31A-42E3406BB4F8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&gt;900 ml/día</a:t>
          </a:r>
        </a:p>
      </dgm:t>
    </dgm:pt>
    <dgm:pt modelId="{0491B231-2242-4FB1-B94D-AA44D470D252}" type="parTrans" cxnId="{95E1DEF0-BBE0-437F-9B57-D8AA4E4F60F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8D5035-F00C-4DF9-92BD-D4D79706F268}" type="sibTrans" cxnId="{95E1DEF0-BBE0-437F-9B57-D8AA4E4F60F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3EDAE1-06B9-4758-AF6A-B4224F526525}" type="pres">
      <dgm:prSet presAssocID="{63765AB3-460A-4A14-AF92-D04219FA4C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90A9041-8B9A-4A0A-81FD-3D4FE277957A}" type="pres">
      <dgm:prSet presAssocID="{24A40372-C998-48AD-B11A-C674AA03B0F6}" presName="hierRoot1" presStyleCnt="0">
        <dgm:presLayoutVars>
          <dgm:hierBranch val="init"/>
        </dgm:presLayoutVars>
      </dgm:prSet>
      <dgm:spPr/>
    </dgm:pt>
    <dgm:pt modelId="{8AAD7BDA-16C5-45DE-AE20-F9AA0FEC21FD}" type="pres">
      <dgm:prSet presAssocID="{24A40372-C998-48AD-B11A-C674AA03B0F6}" presName="rootComposite1" presStyleCnt="0"/>
      <dgm:spPr/>
    </dgm:pt>
    <dgm:pt modelId="{3B6601C3-B1EA-4915-9141-557CCBB9C897}" type="pres">
      <dgm:prSet presAssocID="{24A40372-C998-48AD-B11A-C674AA03B0F6}" presName="rootText1" presStyleLbl="node0" presStyleIdx="0" presStyleCnt="1" custScaleX="253460" custScaleY="519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88C6F-A5FA-407D-9DAD-581FEBC16C09}" type="pres">
      <dgm:prSet presAssocID="{24A40372-C998-48AD-B11A-C674AA03B0F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C183CBB-16C6-414B-812A-498D695044DB}" type="pres">
      <dgm:prSet presAssocID="{24A40372-C998-48AD-B11A-C674AA03B0F6}" presName="hierChild2" presStyleCnt="0"/>
      <dgm:spPr/>
    </dgm:pt>
    <dgm:pt modelId="{22435875-46BC-4A9B-9A88-5E37EFEE6366}" type="pres">
      <dgm:prSet presAssocID="{DA4224D3-67EF-44D6-9652-AC1C5979138C}" presName="Name64" presStyleLbl="parChTrans1D2" presStyleIdx="0" presStyleCnt="3"/>
      <dgm:spPr/>
      <dgm:t>
        <a:bodyPr/>
        <a:lstStyle/>
        <a:p>
          <a:endParaRPr lang="es-ES"/>
        </a:p>
      </dgm:t>
    </dgm:pt>
    <dgm:pt modelId="{93082CC5-6650-40FC-B203-4CE9AC447037}" type="pres">
      <dgm:prSet presAssocID="{BB136F1D-D3D5-441E-A355-2FFA9AC0DCA2}" presName="hierRoot2" presStyleCnt="0">
        <dgm:presLayoutVars>
          <dgm:hierBranch val="init"/>
        </dgm:presLayoutVars>
      </dgm:prSet>
      <dgm:spPr/>
    </dgm:pt>
    <dgm:pt modelId="{698EDC73-21CC-461D-B744-529FBE6681A9}" type="pres">
      <dgm:prSet presAssocID="{BB136F1D-D3D5-441E-A355-2FFA9AC0DCA2}" presName="rootComposite" presStyleCnt="0"/>
      <dgm:spPr/>
    </dgm:pt>
    <dgm:pt modelId="{C5246022-F7EA-4343-B873-BCE5E3A9B200}" type="pres">
      <dgm:prSet presAssocID="{BB136F1D-D3D5-441E-A355-2FFA9AC0DCA2}" presName="rootText" presStyleLbl="node2" presStyleIdx="0" presStyleCnt="3" custScaleX="141480" custScaleY="221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F2E7A1-B12A-4357-A5AC-A643C6312575}" type="pres">
      <dgm:prSet presAssocID="{BB136F1D-D3D5-441E-A355-2FFA9AC0DC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C4AB1878-0A0A-414A-AA34-CF6DB20F71C8}" type="pres">
      <dgm:prSet presAssocID="{BB136F1D-D3D5-441E-A355-2FFA9AC0DCA2}" presName="hierChild4" presStyleCnt="0"/>
      <dgm:spPr/>
    </dgm:pt>
    <dgm:pt modelId="{F3093678-B6DF-49CC-AFC2-5CD7FCA45D0C}" type="pres">
      <dgm:prSet presAssocID="{56E3F090-7B1F-49E4-8016-81EC57FFE356}" presName="Name64" presStyleLbl="parChTrans1D3" presStyleIdx="0" presStyleCnt="13"/>
      <dgm:spPr/>
      <dgm:t>
        <a:bodyPr/>
        <a:lstStyle/>
        <a:p>
          <a:endParaRPr lang="es-ES"/>
        </a:p>
      </dgm:t>
    </dgm:pt>
    <dgm:pt modelId="{FCEB1583-D411-4805-8C68-8D05FB09C115}" type="pres">
      <dgm:prSet presAssocID="{FF504736-D5FD-4A84-8347-E6CC137FF3C8}" presName="hierRoot2" presStyleCnt="0">
        <dgm:presLayoutVars>
          <dgm:hierBranch val="init"/>
        </dgm:presLayoutVars>
      </dgm:prSet>
      <dgm:spPr/>
    </dgm:pt>
    <dgm:pt modelId="{EF211487-FFC7-4A54-91CE-14A23818673A}" type="pres">
      <dgm:prSet presAssocID="{FF504736-D5FD-4A84-8347-E6CC137FF3C8}" presName="rootComposite" presStyleCnt="0"/>
      <dgm:spPr/>
    </dgm:pt>
    <dgm:pt modelId="{A8EBBD9E-57F8-4C88-AD86-917001EFEFEC}" type="pres">
      <dgm:prSet presAssocID="{FF504736-D5FD-4A84-8347-E6CC137FF3C8}" presName="rootText" presStyleLbl="node3" presStyleIdx="0" presStyleCnt="13" custScaleX="17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05AF98-96AD-4DD8-A2C0-18111ACB4904}" type="pres">
      <dgm:prSet presAssocID="{FF504736-D5FD-4A84-8347-E6CC137FF3C8}" presName="rootConnector" presStyleLbl="node3" presStyleIdx="0" presStyleCnt="13"/>
      <dgm:spPr/>
      <dgm:t>
        <a:bodyPr/>
        <a:lstStyle/>
        <a:p>
          <a:endParaRPr lang="es-ES"/>
        </a:p>
      </dgm:t>
    </dgm:pt>
    <dgm:pt modelId="{2A6785F4-6FD4-48B7-99AB-F810CFF922A3}" type="pres">
      <dgm:prSet presAssocID="{FF504736-D5FD-4A84-8347-E6CC137FF3C8}" presName="hierChild4" presStyleCnt="0"/>
      <dgm:spPr/>
    </dgm:pt>
    <dgm:pt modelId="{C93C8377-3378-4919-8068-9C7588F0E9C9}" type="pres">
      <dgm:prSet presAssocID="{FF504736-D5FD-4A84-8347-E6CC137FF3C8}" presName="hierChild5" presStyleCnt="0"/>
      <dgm:spPr/>
    </dgm:pt>
    <dgm:pt modelId="{46A22003-B796-4998-A822-550AF6684DD7}" type="pres">
      <dgm:prSet presAssocID="{6D0440B1-8E62-4A19-BEC9-5130534CB363}" presName="Name64" presStyleLbl="parChTrans1D3" presStyleIdx="1" presStyleCnt="13"/>
      <dgm:spPr/>
      <dgm:t>
        <a:bodyPr/>
        <a:lstStyle/>
        <a:p>
          <a:endParaRPr lang="es-ES"/>
        </a:p>
      </dgm:t>
    </dgm:pt>
    <dgm:pt modelId="{4F86590C-4115-4655-A201-5ADF2B46AA6A}" type="pres">
      <dgm:prSet presAssocID="{48071E56-D618-4D9C-A624-F127441B062B}" presName="hierRoot2" presStyleCnt="0">
        <dgm:presLayoutVars>
          <dgm:hierBranch val="init"/>
        </dgm:presLayoutVars>
      </dgm:prSet>
      <dgm:spPr/>
    </dgm:pt>
    <dgm:pt modelId="{646B324F-5021-4609-987A-CF420A75D668}" type="pres">
      <dgm:prSet presAssocID="{48071E56-D618-4D9C-A624-F127441B062B}" presName="rootComposite" presStyleCnt="0"/>
      <dgm:spPr/>
    </dgm:pt>
    <dgm:pt modelId="{4C667BD8-3E25-466C-B799-B4BEA84319C4}" type="pres">
      <dgm:prSet presAssocID="{48071E56-D618-4D9C-A624-F127441B062B}" presName="rootText" presStyleLbl="node3" presStyleIdx="1" presStyleCnt="13" custScaleX="17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2718D6-09F4-47F8-A6F4-AE1A7DE3E265}" type="pres">
      <dgm:prSet presAssocID="{48071E56-D618-4D9C-A624-F127441B062B}" presName="rootConnector" presStyleLbl="node3" presStyleIdx="1" presStyleCnt="13"/>
      <dgm:spPr/>
      <dgm:t>
        <a:bodyPr/>
        <a:lstStyle/>
        <a:p>
          <a:endParaRPr lang="es-ES"/>
        </a:p>
      </dgm:t>
    </dgm:pt>
    <dgm:pt modelId="{5B29502C-4936-43A0-A889-2DC2FE6E534F}" type="pres">
      <dgm:prSet presAssocID="{48071E56-D618-4D9C-A624-F127441B062B}" presName="hierChild4" presStyleCnt="0"/>
      <dgm:spPr/>
    </dgm:pt>
    <dgm:pt modelId="{57B79026-9E08-45C3-91C3-9885F4F4442B}" type="pres">
      <dgm:prSet presAssocID="{48071E56-D618-4D9C-A624-F127441B062B}" presName="hierChild5" presStyleCnt="0"/>
      <dgm:spPr/>
    </dgm:pt>
    <dgm:pt modelId="{EF766679-2AD9-4113-B397-4B29A1DDC511}" type="pres">
      <dgm:prSet presAssocID="{AD2951FC-5D55-4EE0-BD39-DBF7BBDEA3D8}" presName="Name64" presStyleLbl="parChTrans1D3" presStyleIdx="2" presStyleCnt="13"/>
      <dgm:spPr/>
      <dgm:t>
        <a:bodyPr/>
        <a:lstStyle/>
        <a:p>
          <a:endParaRPr lang="es-ES"/>
        </a:p>
      </dgm:t>
    </dgm:pt>
    <dgm:pt modelId="{3350765F-8B80-439C-9A98-BEA9A6DEC554}" type="pres">
      <dgm:prSet presAssocID="{BA7CDF10-B979-4D50-912E-D312BCE658BD}" presName="hierRoot2" presStyleCnt="0">
        <dgm:presLayoutVars>
          <dgm:hierBranch val="init"/>
        </dgm:presLayoutVars>
      </dgm:prSet>
      <dgm:spPr/>
    </dgm:pt>
    <dgm:pt modelId="{47B6EC24-CE8E-4FD3-BEA0-CE1F908B63F2}" type="pres">
      <dgm:prSet presAssocID="{BA7CDF10-B979-4D50-912E-D312BCE658BD}" presName="rootComposite" presStyleCnt="0"/>
      <dgm:spPr/>
    </dgm:pt>
    <dgm:pt modelId="{1ED21423-1A65-46A1-B069-6C0CD9D1754D}" type="pres">
      <dgm:prSet presAssocID="{BA7CDF10-B979-4D50-912E-D312BCE658BD}" presName="rootText" presStyleLbl="node3" presStyleIdx="2" presStyleCnt="13" custScaleX="131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1104A-95CC-4D74-9478-23322EEE9329}" type="pres">
      <dgm:prSet presAssocID="{BA7CDF10-B979-4D50-912E-D312BCE658BD}" presName="rootConnector" presStyleLbl="node3" presStyleIdx="2" presStyleCnt="13"/>
      <dgm:spPr/>
      <dgm:t>
        <a:bodyPr/>
        <a:lstStyle/>
        <a:p>
          <a:endParaRPr lang="es-ES"/>
        </a:p>
      </dgm:t>
    </dgm:pt>
    <dgm:pt modelId="{0E79BEAB-DCD4-498F-98A2-645B5E1C3B24}" type="pres">
      <dgm:prSet presAssocID="{BA7CDF10-B979-4D50-912E-D312BCE658BD}" presName="hierChild4" presStyleCnt="0"/>
      <dgm:spPr/>
    </dgm:pt>
    <dgm:pt modelId="{7BA89C1E-9866-405E-BAD5-E76992F17911}" type="pres">
      <dgm:prSet presAssocID="{BA7CDF10-B979-4D50-912E-D312BCE658BD}" presName="hierChild5" presStyleCnt="0"/>
      <dgm:spPr/>
    </dgm:pt>
    <dgm:pt modelId="{20E36593-C258-4805-BC43-E6E472BF59BA}" type="pres">
      <dgm:prSet presAssocID="{11AA567C-5364-4F79-8C7C-98F263DAF092}" presName="Name64" presStyleLbl="parChTrans1D3" presStyleIdx="3" presStyleCnt="13"/>
      <dgm:spPr/>
      <dgm:t>
        <a:bodyPr/>
        <a:lstStyle/>
        <a:p>
          <a:endParaRPr lang="es-ES"/>
        </a:p>
      </dgm:t>
    </dgm:pt>
    <dgm:pt modelId="{FD8C70C4-24B4-461C-AD2F-41E29B338167}" type="pres">
      <dgm:prSet presAssocID="{46036DC8-1BC7-44C1-AFC8-4C13B14A5812}" presName="hierRoot2" presStyleCnt="0">
        <dgm:presLayoutVars>
          <dgm:hierBranch val="init"/>
        </dgm:presLayoutVars>
      </dgm:prSet>
      <dgm:spPr/>
    </dgm:pt>
    <dgm:pt modelId="{4DD5731B-1B6A-4B97-87FD-F8B0B0DB5FFA}" type="pres">
      <dgm:prSet presAssocID="{46036DC8-1BC7-44C1-AFC8-4C13B14A5812}" presName="rootComposite" presStyleCnt="0"/>
      <dgm:spPr/>
    </dgm:pt>
    <dgm:pt modelId="{4D990E44-5120-4B5F-8421-9E6D4585C871}" type="pres">
      <dgm:prSet presAssocID="{46036DC8-1BC7-44C1-AFC8-4C13B14A5812}" presName="rootText" presStyleLbl="node3" presStyleIdx="3" presStyleCnt="13" custScaleX="233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D8D0F9-DD51-45C8-9F72-EA1BD2C53511}" type="pres">
      <dgm:prSet presAssocID="{46036DC8-1BC7-44C1-AFC8-4C13B14A5812}" presName="rootConnector" presStyleLbl="node3" presStyleIdx="3" presStyleCnt="13"/>
      <dgm:spPr/>
      <dgm:t>
        <a:bodyPr/>
        <a:lstStyle/>
        <a:p>
          <a:endParaRPr lang="es-ES"/>
        </a:p>
      </dgm:t>
    </dgm:pt>
    <dgm:pt modelId="{EA36F916-05EC-4EBD-A379-262514AA319E}" type="pres">
      <dgm:prSet presAssocID="{46036DC8-1BC7-44C1-AFC8-4C13B14A5812}" presName="hierChild4" presStyleCnt="0"/>
      <dgm:spPr/>
    </dgm:pt>
    <dgm:pt modelId="{58116403-24D0-43C4-8F53-284F0F372ADC}" type="pres">
      <dgm:prSet presAssocID="{46036DC8-1BC7-44C1-AFC8-4C13B14A5812}" presName="hierChild5" presStyleCnt="0"/>
      <dgm:spPr/>
    </dgm:pt>
    <dgm:pt modelId="{1C3C20D5-65CF-4937-8143-FFA989518AAC}" type="pres">
      <dgm:prSet presAssocID="{50463374-726F-468A-BC45-F6CC65516AB4}" presName="Name64" presStyleLbl="parChTrans1D3" presStyleIdx="4" presStyleCnt="13"/>
      <dgm:spPr/>
      <dgm:t>
        <a:bodyPr/>
        <a:lstStyle/>
        <a:p>
          <a:endParaRPr lang="es-ES"/>
        </a:p>
      </dgm:t>
    </dgm:pt>
    <dgm:pt modelId="{48BF0E98-028A-420F-A6AA-79C2D76C614A}" type="pres">
      <dgm:prSet presAssocID="{0F0E8D98-72AC-4C78-9B42-FCD467F5E4AE}" presName="hierRoot2" presStyleCnt="0">
        <dgm:presLayoutVars>
          <dgm:hierBranch val="init"/>
        </dgm:presLayoutVars>
      </dgm:prSet>
      <dgm:spPr/>
    </dgm:pt>
    <dgm:pt modelId="{222B90AF-AF76-41D1-B900-95735043937D}" type="pres">
      <dgm:prSet presAssocID="{0F0E8D98-72AC-4C78-9B42-FCD467F5E4AE}" presName="rootComposite" presStyleCnt="0"/>
      <dgm:spPr/>
    </dgm:pt>
    <dgm:pt modelId="{46EE4280-B125-4FFD-A5CC-F2FB5B3EB0A1}" type="pres">
      <dgm:prSet presAssocID="{0F0E8D98-72AC-4C78-9B42-FCD467F5E4AE}" presName="rootText" presStyleLbl="node3" presStyleIdx="4" presStyleCnt="13" custScaleX="131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35378D-FE24-4285-AD1F-792B0F6C7FBB}" type="pres">
      <dgm:prSet presAssocID="{0F0E8D98-72AC-4C78-9B42-FCD467F5E4AE}" presName="rootConnector" presStyleLbl="node3" presStyleIdx="4" presStyleCnt="13"/>
      <dgm:spPr/>
      <dgm:t>
        <a:bodyPr/>
        <a:lstStyle/>
        <a:p>
          <a:endParaRPr lang="es-ES"/>
        </a:p>
      </dgm:t>
    </dgm:pt>
    <dgm:pt modelId="{B8FCE5CE-EC41-48ED-8EFA-A15050B27FD5}" type="pres">
      <dgm:prSet presAssocID="{0F0E8D98-72AC-4C78-9B42-FCD467F5E4AE}" presName="hierChild4" presStyleCnt="0"/>
      <dgm:spPr/>
    </dgm:pt>
    <dgm:pt modelId="{F99149DC-B027-4190-A08F-35A4D95C9206}" type="pres">
      <dgm:prSet presAssocID="{0F0E8D98-72AC-4C78-9B42-FCD467F5E4AE}" presName="hierChild5" presStyleCnt="0"/>
      <dgm:spPr/>
    </dgm:pt>
    <dgm:pt modelId="{E2498D9F-4F99-42C7-AEE5-5A55A6902C0C}" type="pres">
      <dgm:prSet presAssocID="{DDC219C5-834E-4531-B2BD-0254D1DFC0C8}" presName="Name64" presStyleLbl="parChTrans1D3" presStyleIdx="5" presStyleCnt="13"/>
      <dgm:spPr/>
      <dgm:t>
        <a:bodyPr/>
        <a:lstStyle/>
        <a:p>
          <a:endParaRPr lang="es-ES"/>
        </a:p>
      </dgm:t>
    </dgm:pt>
    <dgm:pt modelId="{F3B22C51-D94E-44B9-81DF-E3A767A53882}" type="pres">
      <dgm:prSet presAssocID="{8EEBFEA8-95E9-4E50-B3EA-7D46E03FD41A}" presName="hierRoot2" presStyleCnt="0">
        <dgm:presLayoutVars>
          <dgm:hierBranch val="init"/>
        </dgm:presLayoutVars>
      </dgm:prSet>
      <dgm:spPr/>
    </dgm:pt>
    <dgm:pt modelId="{233C7395-26A6-47F5-AEFC-865385BAD9B4}" type="pres">
      <dgm:prSet presAssocID="{8EEBFEA8-95E9-4E50-B3EA-7D46E03FD41A}" presName="rootComposite" presStyleCnt="0"/>
      <dgm:spPr/>
    </dgm:pt>
    <dgm:pt modelId="{63C78DC0-8A30-487E-9573-1AB4C43A0C41}" type="pres">
      <dgm:prSet presAssocID="{8EEBFEA8-95E9-4E50-B3EA-7D46E03FD41A}" presName="rootText" presStyleLbl="node3" presStyleIdx="5" presStyleCnt="13" custScaleX="204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2D73DE-CCD5-4A83-8585-FAD95163F26C}" type="pres">
      <dgm:prSet presAssocID="{8EEBFEA8-95E9-4E50-B3EA-7D46E03FD41A}" presName="rootConnector" presStyleLbl="node3" presStyleIdx="5" presStyleCnt="13"/>
      <dgm:spPr/>
      <dgm:t>
        <a:bodyPr/>
        <a:lstStyle/>
        <a:p>
          <a:endParaRPr lang="es-ES"/>
        </a:p>
      </dgm:t>
    </dgm:pt>
    <dgm:pt modelId="{F540EEFB-80C5-4C13-8337-050769F4D110}" type="pres">
      <dgm:prSet presAssocID="{8EEBFEA8-95E9-4E50-B3EA-7D46E03FD41A}" presName="hierChild4" presStyleCnt="0"/>
      <dgm:spPr/>
    </dgm:pt>
    <dgm:pt modelId="{64863AD7-0906-48C3-813E-50B574B0F077}" type="pres">
      <dgm:prSet presAssocID="{8EEBFEA8-95E9-4E50-B3EA-7D46E03FD41A}" presName="hierChild5" presStyleCnt="0"/>
      <dgm:spPr/>
    </dgm:pt>
    <dgm:pt modelId="{0463A9B0-4918-4325-9705-4C50128EE3D8}" type="pres">
      <dgm:prSet presAssocID="{B08E39A1-30D7-4CD3-820B-2790FE17369F}" presName="Name64" presStyleLbl="parChTrans1D3" presStyleIdx="6" presStyleCnt="13"/>
      <dgm:spPr/>
      <dgm:t>
        <a:bodyPr/>
        <a:lstStyle/>
        <a:p>
          <a:endParaRPr lang="es-ES"/>
        </a:p>
      </dgm:t>
    </dgm:pt>
    <dgm:pt modelId="{AB5FAD01-D805-4D06-9B7E-1DA9FDB53FAC}" type="pres">
      <dgm:prSet presAssocID="{E28918A4-8DDB-482B-BB1D-5274914A500A}" presName="hierRoot2" presStyleCnt="0">
        <dgm:presLayoutVars>
          <dgm:hierBranch val="init"/>
        </dgm:presLayoutVars>
      </dgm:prSet>
      <dgm:spPr/>
    </dgm:pt>
    <dgm:pt modelId="{FFDCFF7C-4707-4004-BE7F-116C1A37AB43}" type="pres">
      <dgm:prSet presAssocID="{E28918A4-8DDB-482B-BB1D-5274914A500A}" presName="rootComposite" presStyleCnt="0"/>
      <dgm:spPr/>
    </dgm:pt>
    <dgm:pt modelId="{F5BD47A7-7FD9-4284-8502-04D4841C9828}" type="pres">
      <dgm:prSet presAssocID="{E28918A4-8DDB-482B-BB1D-5274914A500A}" presName="rootText" presStyleLbl="node3" presStyleIdx="6" presStyleCnt="13" custScaleX="131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C5EEDE-8261-4DF4-9E6B-64F35DCBA1CC}" type="pres">
      <dgm:prSet presAssocID="{E28918A4-8DDB-482B-BB1D-5274914A500A}" presName="rootConnector" presStyleLbl="node3" presStyleIdx="6" presStyleCnt="13"/>
      <dgm:spPr/>
      <dgm:t>
        <a:bodyPr/>
        <a:lstStyle/>
        <a:p>
          <a:endParaRPr lang="es-ES"/>
        </a:p>
      </dgm:t>
    </dgm:pt>
    <dgm:pt modelId="{F14A28BC-E91A-47F8-890C-751D94292103}" type="pres">
      <dgm:prSet presAssocID="{E28918A4-8DDB-482B-BB1D-5274914A500A}" presName="hierChild4" presStyleCnt="0"/>
      <dgm:spPr/>
    </dgm:pt>
    <dgm:pt modelId="{EF333F79-8D10-40C4-AC78-8F87C7D2996B}" type="pres">
      <dgm:prSet presAssocID="{E28918A4-8DDB-482B-BB1D-5274914A500A}" presName="hierChild5" presStyleCnt="0"/>
      <dgm:spPr/>
    </dgm:pt>
    <dgm:pt modelId="{04923F53-8C1D-462D-8879-F0400E150676}" type="pres">
      <dgm:prSet presAssocID="{4E1F1C4E-B90D-461E-9920-824680979710}" presName="Name64" presStyleLbl="parChTrans1D3" presStyleIdx="7" presStyleCnt="13"/>
      <dgm:spPr/>
      <dgm:t>
        <a:bodyPr/>
        <a:lstStyle/>
        <a:p>
          <a:endParaRPr lang="es-ES"/>
        </a:p>
      </dgm:t>
    </dgm:pt>
    <dgm:pt modelId="{D9956545-6036-48DB-A80A-2D9DAA4E7D2C}" type="pres">
      <dgm:prSet presAssocID="{A5B83CF5-3D7C-4BE7-95F8-3B64E16DFB47}" presName="hierRoot2" presStyleCnt="0">
        <dgm:presLayoutVars>
          <dgm:hierBranch val="init"/>
        </dgm:presLayoutVars>
      </dgm:prSet>
      <dgm:spPr/>
    </dgm:pt>
    <dgm:pt modelId="{6C9D35FD-D5DC-472A-BB90-B3E8D57B8A63}" type="pres">
      <dgm:prSet presAssocID="{A5B83CF5-3D7C-4BE7-95F8-3B64E16DFB47}" presName="rootComposite" presStyleCnt="0"/>
      <dgm:spPr/>
    </dgm:pt>
    <dgm:pt modelId="{373182E9-D363-4DD8-B06C-0BCC83E79D34}" type="pres">
      <dgm:prSet presAssocID="{A5B83CF5-3D7C-4BE7-95F8-3B64E16DFB47}" presName="rootText" presStyleLbl="node3" presStyleIdx="7" presStyleCnt="13" custScaleX="131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76A43-5CA9-4A70-BF15-7C3C33C61876}" type="pres">
      <dgm:prSet presAssocID="{A5B83CF5-3D7C-4BE7-95F8-3B64E16DFB47}" presName="rootConnector" presStyleLbl="node3" presStyleIdx="7" presStyleCnt="13"/>
      <dgm:spPr/>
      <dgm:t>
        <a:bodyPr/>
        <a:lstStyle/>
        <a:p>
          <a:endParaRPr lang="es-ES"/>
        </a:p>
      </dgm:t>
    </dgm:pt>
    <dgm:pt modelId="{49061A25-01D8-4FD5-AE30-3F4DBF71581E}" type="pres">
      <dgm:prSet presAssocID="{A5B83CF5-3D7C-4BE7-95F8-3B64E16DFB47}" presName="hierChild4" presStyleCnt="0"/>
      <dgm:spPr/>
    </dgm:pt>
    <dgm:pt modelId="{FEADE637-94AB-4C25-8284-58F0099E3EEE}" type="pres">
      <dgm:prSet presAssocID="{A5B83CF5-3D7C-4BE7-95F8-3B64E16DFB47}" presName="hierChild5" presStyleCnt="0"/>
      <dgm:spPr/>
    </dgm:pt>
    <dgm:pt modelId="{512F1141-847A-452E-9C53-ADF0B5B6FBA5}" type="pres">
      <dgm:prSet presAssocID="{BB136F1D-D3D5-441E-A355-2FFA9AC0DCA2}" presName="hierChild5" presStyleCnt="0"/>
      <dgm:spPr/>
    </dgm:pt>
    <dgm:pt modelId="{4EF4829C-208B-412F-BBDF-7AA36A9F5DC1}" type="pres">
      <dgm:prSet presAssocID="{D8D1BFD9-D87C-4926-B5A0-753931DDE69F}" presName="Name64" presStyleLbl="parChTrans1D2" presStyleIdx="1" presStyleCnt="3"/>
      <dgm:spPr/>
      <dgm:t>
        <a:bodyPr/>
        <a:lstStyle/>
        <a:p>
          <a:endParaRPr lang="es-ES"/>
        </a:p>
      </dgm:t>
    </dgm:pt>
    <dgm:pt modelId="{D209F8D8-76C3-43FF-99AA-B2B4CA38C38C}" type="pres">
      <dgm:prSet presAssocID="{0CE1302D-7238-4783-B77F-CBC372402FFF}" presName="hierRoot2" presStyleCnt="0">
        <dgm:presLayoutVars>
          <dgm:hierBranch val="init"/>
        </dgm:presLayoutVars>
      </dgm:prSet>
      <dgm:spPr/>
    </dgm:pt>
    <dgm:pt modelId="{338EB454-CE88-4F84-B919-6FF04322AF4C}" type="pres">
      <dgm:prSet presAssocID="{0CE1302D-7238-4783-B77F-CBC372402FFF}" presName="rootComposite" presStyleCnt="0"/>
      <dgm:spPr/>
    </dgm:pt>
    <dgm:pt modelId="{6642F115-AEF7-4203-A228-9E78C8E33B9A}" type="pres">
      <dgm:prSet presAssocID="{0CE1302D-7238-4783-B77F-CBC372402FFF}" presName="rootText" presStyleLbl="node2" presStyleIdx="1" presStyleCnt="3" custScaleX="141480" custScaleY="221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128D1D-2B0F-432C-BC34-1A5E22D01985}" type="pres">
      <dgm:prSet presAssocID="{0CE1302D-7238-4783-B77F-CBC372402FFF}" presName="rootConnector" presStyleLbl="node2" presStyleIdx="1" presStyleCnt="3"/>
      <dgm:spPr/>
      <dgm:t>
        <a:bodyPr/>
        <a:lstStyle/>
        <a:p>
          <a:endParaRPr lang="es-ES"/>
        </a:p>
      </dgm:t>
    </dgm:pt>
    <dgm:pt modelId="{A5BC76ED-4A09-4B2C-8A5A-DBF689CBF7EC}" type="pres">
      <dgm:prSet presAssocID="{0CE1302D-7238-4783-B77F-CBC372402FFF}" presName="hierChild4" presStyleCnt="0"/>
      <dgm:spPr/>
    </dgm:pt>
    <dgm:pt modelId="{A5583691-0C8A-4266-8FC9-5A459F43A937}" type="pres">
      <dgm:prSet presAssocID="{0CC6C48F-1057-47F2-A906-45A4EBCCB727}" presName="Name64" presStyleLbl="parChTrans1D3" presStyleIdx="8" presStyleCnt="13"/>
      <dgm:spPr/>
      <dgm:t>
        <a:bodyPr/>
        <a:lstStyle/>
        <a:p>
          <a:endParaRPr lang="es-ES"/>
        </a:p>
      </dgm:t>
    </dgm:pt>
    <dgm:pt modelId="{53FD0510-E037-433D-A504-F156A83F3102}" type="pres">
      <dgm:prSet presAssocID="{F55AE869-560E-4A97-BFB1-B2F4C4B85806}" presName="hierRoot2" presStyleCnt="0">
        <dgm:presLayoutVars>
          <dgm:hierBranch val="init"/>
        </dgm:presLayoutVars>
      </dgm:prSet>
      <dgm:spPr/>
    </dgm:pt>
    <dgm:pt modelId="{B0B7F356-5A6E-408B-B55B-577E66342BA2}" type="pres">
      <dgm:prSet presAssocID="{F55AE869-560E-4A97-BFB1-B2F4C4B85806}" presName="rootComposite" presStyleCnt="0"/>
      <dgm:spPr/>
    </dgm:pt>
    <dgm:pt modelId="{30593839-9919-4E16-9254-CB2AF6D168F7}" type="pres">
      <dgm:prSet presAssocID="{F55AE869-560E-4A97-BFB1-B2F4C4B85806}" presName="rootText" presStyleLbl="node3" presStyleIdx="8" presStyleCnt="13" custScaleX="161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3AE13E-7E27-423B-BD5B-2934072EADC9}" type="pres">
      <dgm:prSet presAssocID="{F55AE869-560E-4A97-BFB1-B2F4C4B85806}" presName="rootConnector" presStyleLbl="node3" presStyleIdx="8" presStyleCnt="13"/>
      <dgm:spPr/>
      <dgm:t>
        <a:bodyPr/>
        <a:lstStyle/>
        <a:p>
          <a:endParaRPr lang="es-ES"/>
        </a:p>
      </dgm:t>
    </dgm:pt>
    <dgm:pt modelId="{2D0A40F2-8376-4068-9DEA-ACF7DCFD64B9}" type="pres">
      <dgm:prSet presAssocID="{F55AE869-560E-4A97-BFB1-B2F4C4B85806}" presName="hierChild4" presStyleCnt="0"/>
      <dgm:spPr/>
    </dgm:pt>
    <dgm:pt modelId="{E3CDEF79-A76D-4F17-BBDF-D7A5A5DAB3AC}" type="pres">
      <dgm:prSet presAssocID="{F55AE869-560E-4A97-BFB1-B2F4C4B85806}" presName="hierChild5" presStyleCnt="0"/>
      <dgm:spPr/>
    </dgm:pt>
    <dgm:pt modelId="{9292DF22-926D-453F-8BE3-5C6551096056}" type="pres">
      <dgm:prSet presAssocID="{B8E23720-0F84-47EC-89FE-6E59E7508908}" presName="Name64" presStyleLbl="parChTrans1D3" presStyleIdx="9" presStyleCnt="13"/>
      <dgm:spPr/>
      <dgm:t>
        <a:bodyPr/>
        <a:lstStyle/>
        <a:p>
          <a:endParaRPr lang="es-ES"/>
        </a:p>
      </dgm:t>
    </dgm:pt>
    <dgm:pt modelId="{99278149-B5BA-4A9B-9F5F-F36FDA0A5644}" type="pres">
      <dgm:prSet presAssocID="{E02928BB-F11F-4B82-99FF-8D0D405FFEBD}" presName="hierRoot2" presStyleCnt="0">
        <dgm:presLayoutVars>
          <dgm:hierBranch val="init"/>
        </dgm:presLayoutVars>
      </dgm:prSet>
      <dgm:spPr/>
    </dgm:pt>
    <dgm:pt modelId="{86951F70-DEB8-4726-83A8-3AD39FF6B22A}" type="pres">
      <dgm:prSet presAssocID="{E02928BB-F11F-4B82-99FF-8D0D405FFEBD}" presName="rootComposite" presStyleCnt="0"/>
      <dgm:spPr/>
    </dgm:pt>
    <dgm:pt modelId="{77BEDC20-7F82-4603-8962-3AFA857981E0}" type="pres">
      <dgm:prSet presAssocID="{E02928BB-F11F-4B82-99FF-8D0D405FFEBD}" presName="rootText" presStyleLbl="node3" presStyleIdx="9" presStyleCnt="13" custScaleX="161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333842-8B44-4467-95EF-63C85D830897}" type="pres">
      <dgm:prSet presAssocID="{E02928BB-F11F-4B82-99FF-8D0D405FFEBD}" presName="rootConnector" presStyleLbl="node3" presStyleIdx="9" presStyleCnt="13"/>
      <dgm:spPr/>
      <dgm:t>
        <a:bodyPr/>
        <a:lstStyle/>
        <a:p>
          <a:endParaRPr lang="es-ES"/>
        </a:p>
      </dgm:t>
    </dgm:pt>
    <dgm:pt modelId="{ADCC1DBE-BC53-43E7-8020-627C5078FA78}" type="pres">
      <dgm:prSet presAssocID="{E02928BB-F11F-4B82-99FF-8D0D405FFEBD}" presName="hierChild4" presStyleCnt="0"/>
      <dgm:spPr/>
    </dgm:pt>
    <dgm:pt modelId="{B8AA85E7-C563-4762-9DCB-68BA2F37C531}" type="pres">
      <dgm:prSet presAssocID="{E02928BB-F11F-4B82-99FF-8D0D405FFEBD}" presName="hierChild5" presStyleCnt="0"/>
      <dgm:spPr/>
    </dgm:pt>
    <dgm:pt modelId="{8679BE41-3E4A-4850-A426-5F558DBD902A}" type="pres">
      <dgm:prSet presAssocID="{0CE1302D-7238-4783-B77F-CBC372402FFF}" presName="hierChild5" presStyleCnt="0"/>
      <dgm:spPr/>
    </dgm:pt>
    <dgm:pt modelId="{F0A5157A-DBB5-44B7-92B1-12B318C0A86D}" type="pres">
      <dgm:prSet presAssocID="{920EDCAE-F1EC-4F7F-A545-8F0FD3170462}" presName="Name64" presStyleLbl="parChTrans1D2" presStyleIdx="2" presStyleCnt="3"/>
      <dgm:spPr/>
      <dgm:t>
        <a:bodyPr/>
        <a:lstStyle/>
        <a:p>
          <a:endParaRPr lang="es-ES"/>
        </a:p>
      </dgm:t>
    </dgm:pt>
    <dgm:pt modelId="{1CE2A2D0-160E-4B0D-86F0-CD4B09C9B44C}" type="pres">
      <dgm:prSet presAssocID="{BD5E6E6B-D040-4854-B312-43CF5B485B76}" presName="hierRoot2" presStyleCnt="0">
        <dgm:presLayoutVars>
          <dgm:hierBranch val="init"/>
        </dgm:presLayoutVars>
      </dgm:prSet>
      <dgm:spPr/>
    </dgm:pt>
    <dgm:pt modelId="{F8312099-9893-4F43-B084-34DD6EB767A3}" type="pres">
      <dgm:prSet presAssocID="{BD5E6E6B-D040-4854-B312-43CF5B485B76}" presName="rootComposite" presStyleCnt="0"/>
      <dgm:spPr/>
    </dgm:pt>
    <dgm:pt modelId="{1127279B-919E-4023-8D9C-2869F048C8B7}" type="pres">
      <dgm:prSet presAssocID="{BD5E6E6B-D040-4854-B312-43CF5B485B76}" presName="rootText" presStyleLbl="node2" presStyleIdx="2" presStyleCnt="3" custScaleX="141480" custScaleY="221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2D72EC-2F8F-407B-A058-264A7914CE4A}" type="pres">
      <dgm:prSet presAssocID="{BD5E6E6B-D040-4854-B312-43CF5B485B76}" presName="rootConnector" presStyleLbl="node2" presStyleIdx="2" presStyleCnt="3"/>
      <dgm:spPr/>
      <dgm:t>
        <a:bodyPr/>
        <a:lstStyle/>
        <a:p>
          <a:endParaRPr lang="es-ES"/>
        </a:p>
      </dgm:t>
    </dgm:pt>
    <dgm:pt modelId="{67787611-ADFF-4166-8E56-C9AF46495CF0}" type="pres">
      <dgm:prSet presAssocID="{BD5E6E6B-D040-4854-B312-43CF5B485B76}" presName="hierChild4" presStyleCnt="0"/>
      <dgm:spPr/>
    </dgm:pt>
    <dgm:pt modelId="{026374C4-AC58-4DA0-B066-E1F39D343C82}" type="pres">
      <dgm:prSet presAssocID="{0FE076E5-6CF3-43EA-B835-E1B95F06F2A0}" presName="Name64" presStyleLbl="parChTrans1D3" presStyleIdx="10" presStyleCnt="13"/>
      <dgm:spPr/>
      <dgm:t>
        <a:bodyPr/>
        <a:lstStyle/>
        <a:p>
          <a:endParaRPr lang="es-ES"/>
        </a:p>
      </dgm:t>
    </dgm:pt>
    <dgm:pt modelId="{F3816019-D0C3-4D13-BDE7-D2BA609B2329}" type="pres">
      <dgm:prSet presAssocID="{D949E64D-F965-4FE3-977A-879DE8713C0D}" presName="hierRoot2" presStyleCnt="0">
        <dgm:presLayoutVars>
          <dgm:hierBranch val="init"/>
        </dgm:presLayoutVars>
      </dgm:prSet>
      <dgm:spPr/>
    </dgm:pt>
    <dgm:pt modelId="{394D4B6A-0661-4020-95C5-7F2AB06A7030}" type="pres">
      <dgm:prSet presAssocID="{D949E64D-F965-4FE3-977A-879DE8713C0D}" presName="rootComposite" presStyleCnt="0"/>
      <dgm:spPr/>
    </dgm:pt>
    <dgm:pt modelId="{268C01D9-659F-4129-9FD2-376A343EB79B}" type="pres">
      <dgm:prSet presAssocID="{D949E64D-F965-4FE3-977A-879DE8713C0D}" presName="rootText" presStyleLbl="node3" presStyleIdx="10" presStyleCnt="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D423E1-A4B4-45AD-A085-232E67C58D83}" type="pres">
      <dgm:prSet presAssocID="{D949E64D-F965-4FE3-977A-879DE8713C0D}" presName="rootConnector" presStyleLbl="node3" presStyleIdx="10" presStyleCnt="13"/>
      <dgm:spPr/>
      <dgm:t>
        <a:bodyPr/>
        <a:lstStyle/>
        <a:p>
          <a:endParaRPr lang="es-ES"/>
        </a:p>
      </dgm:t>
    </dgm:pt>
    <dgm:pt modelId="{BB50E4C3-C565-4E3E-B378-8A1FF627E1C9}" type="pres">
      <dgm:prSet presAssocID="{D949E64D-F965-4FE3-977A-879DE8713C0D}" presName="hierChild4" presStyleCnt="0"/>
      <dgm:spPr/>
    </dgm:pt>
    <dgm:pt modelId="{B963C62C-EC80-4314-830A-E7E940217FE4}" type="pres">
      <dgm:prSet presAssocID="{1A6AE289-8063-495E-9548-6429390D91B9}" presName="Name64" presStyleLbl="parChTrans1D4" presStyleIdx="0" presStyleCnt="3"/>
      <dgm:spPr/>
      <dgm:t>
        <a:bodyPr/>
        <a:lstStyle/>
        <a:p>
          <a:endParaRPr lang="es-ES"/>
        </a:p>
      </dgm:t>
    </dgm:pt>
    <dgm:pt modelId="{114B1D23-5E69-4E4D-B54A-77419B3D2F31}" type="pres">
      <dgm:prSet presAssocID="{AC401E9E-2AEF-4A08-8196-65F776B0E0FE}" presName="hierRoot2" presStyleCnt="0">
        <dgm:presLayoutVars>
          <dgm:hierBranch val="init"/>
        </dgm:presLayoutVars>
      </dgm:prSet>
      <dgm:spPr/>
    </dgm:pt>
    <dgm:pt modelId="{2DE7D8C7-0555-4C24-9FCC-57B03145A759}" type="pres">
      <dgm:prSet presAssocID="{AC401E9E-2AEF-4A08-8196-65F776B0E0FE}" presName="rootComposite" presStyleCnt="0"/>
      <dgm:spPr/>
    </dgm:pt>
    <dgm:pt modelId="{753DF0EE-79CA-457E-A441-8DFED51D31DC}" type="pres">
      <dgm:prSet presAssocID="{AC401E9E-2AEF-4A08-8196-65F776B0E0FE}" presName="rootText" presStyleLbl="node4" presStyleIdx="0" presStyleCnt="3" custScaleX="148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C253E-9DA7-4121-889D-32D3981C03BB}" type="pres">
      <dgm:prSet presAssocID="{AC401E9E-2AEF-4A08-8196-65F776B0E0FE}" presName="rootConnector" presStyleLbl="node4" presStyleIdx="0" presStyleCnt="3"/>
      <dgm:spPr/>
      <dgm:t>
        <a:bodyPr/>
        <a:lstStyle/>
        <a:p>
          <a:endParaRPr lang="es-ES"/>
        </a:p>
      </dgm:t>
    </dgm:pt>
    <dgm:pt modelId="{575ED543-052D-4A90-94CC-B3B05BB5067B}" type="pres">
      <dgm:prSet presAssocID="{AC401E9E-2AEF-4A08-8196-65F776B0E0FE}" presName="hierChild4" presStyleCnt="0"/>
      <dgm:spPr/>
    </dgm:pt>
    <dgm:pt modelId="{A0E1EA02-DA3E-4F56-9F8D-98B6FB8240DB}" type="pres">
      <dgm:prSet presAssocID="{AC401E9E-2AEF-4A08-8196-65F776B0E0FE}" presName="hierChild5" presStyleCnt="0"/>
      <dgm:spPr/>
    </dgm:pt>
    <dgm:pt modelId="{133C3270-BABC-41C7-B11D-671F0155ACDB}" type="pres">
      <dgm:prSet presAssocID="{D949E64D-F965-4FE3-977A-879DE8713C0D}" presName="hierChild5" presStyleCnt="0"/>
      <dgm:spPr/>
    </dgm:pt>
    <dgm:pt modelId="{2BCDB831-6481-4638-BDB1-47E260395A8E}" type="pres">
      <dgm:prSet presAssocID="{BCB87F43-B585-4774-844F-5960B6527EFC}" presName="Name64" presStyleLbl="parChTrans1D3" presStyleIdx="11" presStyleCnt="13"/>
      <dgm:spPr/>
      <dgm:t>
        <a:bodyPr/>
        <a:lstStyle/>
        <a:p>
          <a:endParaRPr lang="es-ES"/>
        </a:p>
      </dgm:t>
    </dgm:pt>
    <dgm:pt modelId="{3D508DA2-B60C-402F-8C4A-569C1713D3A6}" type="pres">
      <dgm:prSet presAssocID="{7BECB507-44B7-41B6-850A-C996BCB54B1B}" presName="hierRoot2" presStyleCnt="0">
        <dgm:presLayoutVars>
          <dgm:hierBranch val="init"/>
        </dgm:presLayoutVars>
      </dgm:prSet>
      <dgm:spPr/>
    </dgm:pt>
    <dgm:pt modelId="{F9893075-F23E-4DE9-8F7E-06D2ADCCDF2C}" type="pres">
      <dgm:prSet presAssocID="{7BECB507-44B7-41B6-850A-C996BCB54B1B}" presName="rootComposite" presStyleCnt="0"/>
      <dgm:spPr/>
    </dgm:pt>
    <dgm:pt modelId="{AD0FC62A-8621-47E4-8CCA-F67EE722A723}" type="pres">
      <dgm:prSet presAssocID="{7BECB507-44B7-41B6-850A-C996BCB54B1B}" presName="rootText" presStyleLbl="node3" presStyleIdx="11" presStyleCnt="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CB519B-5F32-4B1F-8BB9-213624267E80}" type="pres">
      <dgm:prSet presAssocID="{7BECB507-44B7-41B6-850A-C996BCB54B1B}" presName="rootConnector" presStyleLbl="node3" presStyleIdx="11" presStyleCnt="13"/>
      <dgm:spPr/>
      <dgm:t>
        <a:bodyPr/>
        <a:lstStyle/>
        <a:p>
          <a:endParaRPr lang="es-ES"/>
        </a:p>
      </dgm:t>
    </dgm:pt>
    <dgm:pt modelId="{B88B8882-A94C-484E-9B60-EA1150A480C7}" type="pres">
      <dgm:prSet presAssocID="{7BECB507-44B7-41B6-850A-C996BCB54B1B}" presName="hierChild4" presStyleCnt="0"/>
      <dgm:spPr/>
    </dgm:pt>
    <dgm:pt modelId="{11A355FA-F48F-4D89-BB99-E310D4A5E4FF}" type="pres">
      <dgm:prSet presAssocID="{E46E37EB-A423-4A40-B044-120B72763589}" presName="Name64" presStyleLbl="parChTrans1D4" presStyleIdx="1" presStyleCnt="3"/>
      <dgm:spPr/>
      <dgm:t>
        <a:bodyPr/>
        <a:lstStyle/>
        <a:p>
          <a:endParaRPr lang="es-ES"/>
        </a:p>
      </dgm:t>
    </dgm:pt>
    <dgm:pt modelId="{56C1C647-B500-4B3B-A1D3-4597F7A57D0A}" type="pres">
      <dgm:prSet presAssocID="{14E8F7EB-8F5C-4013-A591-DE73E2242043}" presName="hierRoot2" presStyleCnt="0">
        <dgm:presLayoutVars>
          <dgm:hierBranch val="init"/>
        </dgm:presLayoutVars>
      </dgm:prSet>
      <dgm:spPr/>
    </dgm:pt>
    <dgm:pt modelId="{D8C7E303-0E63-4367-A452-796BBBBB8A7B}" type="pres">
      <dgm:prSet presAssocID="{14E8F7EB-8F5C-4013-A591-DE73E2242043}" presName="rootComposite" presStyleCnt="0"/>
      <dgm:spPr/>
    </dgm:pt>
    <dgm:pt modelId="{C156B8FE-77A6-431F-8224-8F30B7794949}" type="pres">
      <dgm:prSet presAssocID="{14E8F7EB-8F5C-4013-A591-DE73E2242043}" presName="rootText" presStyleLbl="node4" presStyleIdx="1" presStyleCnt="3" custScaleX="148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D10870-AFE2-4A59-91EF-B6C8B32D6FFE}" type="pres">
      <dgm:prSet presAssocID="{14E8F7EB-8F5C-4013-A591-DE73E2242043}" presName="rootConnector" presStyleLbl="node4" presStyleIdx="1" presStyleCnt="3"/>
      <dgm:spPr/>
      <dgm:t>
        <a:bodyPr/>
        <a:lstStyle/>
        <a:p>
          <a:endParaRPr lang="es-ES"/>
        </a:p>
      </dgm:t>
    </dgm:pt>
    <dgm:pt modelId="{9BDABA0C-1F19-4607-ACF5-25ED0BAAA1FC}" type="pres">
      <dgm:prSet presAssocID="{14E8F7EB-8F5C-4013-A591-DE73E2242043}" presName="hierChild4" presStyleCnt="0"/>
      <dgm:spPr/>
    </dgm:pt>
    <dgm:pt modelId="{52B88956-7779-43E3-8E5A-93A8696A33CD}" type="pres">
      <dgm:prSet presAssocID="{14E8F7EB-8F5C-4013-A591-DE73E2242043}" presName="hierChild5" presStyleCnt="0"/>
      <dgm:spPr/>
    </dgm:pt>
    <dgm:pt modelId="{FA66288C-8A8D-4F9A-8BE3-935C8D7B4BF4}" type="pres">
      <dgm:prSet presAssocID="{7BECB507-44B7-41B6-850A-C996BCB54B1B}" presName="hierChild5" presStyleCnt="0"/>
      <dgm:spPr/>
    </dgm:pt>
    <dgm:pt modelId="{FDAF45CF-570A-4B49-BB76-4EF40E6BA2E9}" type="pres">
      <dgm:prSet presAssocID="{29242463-56BE-41D1-8025-DF4153289554}" presName="Name64" presStyleLbl="parChTrans1D3" presStyleIdx="12" presStyleCnt="13"/>
      <dgm:spPr/>
      <dgm:t>
        <a:bodyPr/>
        <a:lstStyle/>
        <a:p>
          <a:endParaRPr lang="es-ES"/>
        </a:p>
      </dgm:t>
    </dgm:pt>
    <dgm:pt modelId="{4D252E6B-FE4D-4C42-BA82-DA85707CC8B3}" type="pres">
      <dgm:prSet presAssocID="{8BD462A7-F8AC-4F12-9B73-07D599C4E102}" presName="hierRoot2" presStyleCnt="0">
        <dgm:presLayoutVars>
          <dgm:hierBranch val="init"/>
        </dgm:presLayoutVars>
      </dgm:prSet>
      <dgm:spPr/>
    </dgm:pt>
    <dgm:pt modelId="{2CC86844-EEE1-442F-87A6-B48D29D13B92}" type="pres">
      <dgm:prSet presAssocID="{8BD462A7-F8AC-4F12-9B73-07D599C4E102}" presName="rootComposite" presStyleCnt="0"/>
      <dgm:spPr/>
    </dgm:pt>
    <dgm:pt modelId="{6F050402-E962-4C3B-B152-D06132527BCE}" type="pres">
      <dgm:prSet presAssocID="{8BD462A7-F8AC-4F12-9B73-07D599C4E102}" presName="rootText" presStyleLbl="node3" presStyleIdx="12" presStyleCnt="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5C661B-D8E6-48AB-BBC9-088FA2F3A621}" type="pres">
      <dgm:prSet presAssocID="{8BD462A7-F8AC-4F12-9B73-07D599C4E102}" presName="rootConnector" presStyleLbl="node3" presStyleIdx="12" presStyleCnt="13"/>
      <dgm:spPr/>
      <dgm:t>
        <a:bodyPr/>
        <a:lstStyle/>
        <a:p>
          <a:endParaRPr lang="es-ES"/>
        </a:p>
      </dgm:t>
    </dgm:pt>
    <dgm:pt modelId="{0E7DA27F-1D41-4F58-A61E-B65C67FF6856}" type="pres">
      <dgm:prSet presAssocID="{8BD462A7-F8AC-4F12-9B73-07D599C4E102}" presName="hierChild4" presStyleCnt="0"/>
      <dgm:spPr/>
    </dgm:pt>
    <dgm:pt modelId="{DB94DAC3-1EB4-4130-B333-68C0273DA4A3}" type="pres">
      <dgm:prSet presAssocID="{0491B231-2242-4FB1-B94D-AA44D470D252}" presName="Name64" presStyleLbl="parChTrans1D4" presStyleIdx="2" presStyleCnt="3"/>
      <dgm:spPr/>
      <dgm:t>
        <a:bodyPr/>
        <a:lstStyle/>
        <a:p>
          <a:endParaRPr lang="es-ES"/>
        </a:p>
      </dgm:t>
    </dgm:pt>
    <dgm:pt modelId="{FFCADEA6-C0FA-4CE6-977E-B97F721306EE}" type="pres">
      <dgm:prSet presAssocID="{6518DCDC-F410-4D7F-A31A-42E3406BB4F8}" presName="hierRoot2" presStyleCnt="0">
        <dgm:presLayoutVars>
          <dgm:hierBranch val="init"/>
        </dgm:presLayoutVars>
      </dgm:prSet>
      <dgm:spPr/>
    </dgm:pt>
    <dgm:pt modelId="{1942A820-9EDA-4318-9AFE-6B778DAB6D9D}" type="pres">
      <dgm:prSet presAssocID="{6518DCDC-F410-4D7F-A31A-42E3406BB4F8}" presName="rootComposite" presStyleCnt="0"/>
      <dgm:spPr/>
    </dgm:pt>
    <dgm:pt modelId="{6DFAC151-0142-42A5-90E0-88C4C5E2771E}" type="pres">
      <dgm:prSet presAssocID="{6518DCDC-F410-4D7F-A31A-42E3406BB4F8}" presName="rootText" presStyleLbl="node4" presStyleIdx="2" presStyleCnt="3" custScaleX="148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A6596-A21F-4EE2-A896-2975C128DC0B}" type="pres">
      <dgm:prSet presAssocID="{6518DCDC-F410-4D7F-A31A-42E3406BB4F8}" presName="rootConnector" presStyleLbl="node4" presStyleIdx="2" presStyleCnt="3"/>
      <dgm:spPr/>
      <dgm:t>
        <a:bodyPr/>
        <a:lstStyle/>
        <a:p>
          <a:endParaRPr lang="es-ES"/>
        </a:p>
      </dgm:t>
    </dgm:pt>
    <dgm:pt modelId="{CFA14B0F-300C-491C-8760-1407E8DF35C5}" type="pres">
      <dgm:prSet presAssocID="{6518DCDC-F410-4D7F-A31A-42E3406BB4F8}" presName="hierChild4" presStyleCnt="0"/>
      <dgm:spPr/>
    </dgm:pt>
    <dgm:pt modelId="{7D850C11-0D76-436E-9867-E768B76954C9}" type="pres">
      <dgm:prSet presAssocID="{6518DCDC-F410-4D7F-A31A-42E3406BB4F8}" presName="hierChild5" presStyleCnt="0"/>
      <dgm:spPr/>
    </dgm:pt>
    <dgm:pt modelId="{93718DFF-8EA2-47BF-8AF1-26FAAEA556CA}" type="pres">
      <dgm:prSet presAssocID="{8BD462A7-F8AC-4F12-9B73-07D599C4E102}" presName="hierChild5" presStyleCnt="0"/>
      <dgm:spPr/>
    </dgm:pt>
    <dgm:pt modelId="{7E560054-C0F3-4523-A007-5DBD92378ABD}" type="pres">
      <dgm:prSet presAssocID="{BD5E6E6B-D040-4854-B312-43CF5B485B76}" presName="hierChild5" presStyleCnt="0"/>
      <dgm:spPr/>
    </dgm:pt>
    <dgm:pt modelId="{302B6103-0BA6-49DE-A666-EF2F4D479FC2}" type="pres">
      <dgm:prSet presAssocID="{24A40372-C998-48AD-B11A-C674AA03B0F6}" presName="hierChild3" presStyleCnt="0"/>
      <dgm:spPr/>
    </dgm:pt>
  </dgm:ptLst>
  <dgm:cxnLst>
    <dgm:cxn modelId="{05B63BEB-BC88-422F-9009-8C5330506977}" type="presOf" srcId="{6518DCDC-F410-4D7F-A31A-42E3406BB4F8}" destId="{6DFAC151-0142-42A5-90E0-88C4C5E2771E}" srcOrd="0" destOrd="0" presId="urn:microsoft.com/office/officeart/2009/3/layout/HorizontalOrganizationChart"/>
    <dgm:cxn modelId="{50E33ADB-5F56-40EF-82D7-045B129C8A60}" type="presOf" srcId="{E28918A4-8DDB-482B-BB1D-5274914A500A}" destId="{D5C5EEDE-8261-4DF4-9E6B-64F35DCBA1CC}" srcOrd="1" destOrd="0" presId="urn:microsoft.com/office/officeart/2009/3/layout/HorizontalOrganizationChart"/>
    <dgm:cxn modelId="{BD01E290-3992-4457-AAE5-B7B1A1AA377D}" type="presOf" srcId="{4E1F1C4E-B90D-461E-9920-824680979710}" destId="{04923F53-8C1D-462D-8879-F0400E150676}" srcOrd="0" destOrd="0" presId="urn:microsoft.com/office/officeart/2009/3/layout/HorizontalOrganizationChart"/>
    <dgm:cxn modelId="{09BDE17C-C3C0-4096-8FD2-2D3843E62884}" type="presOf" srcId="{BD5E6E6B-D040-4854-B312-43CF5B485B76}" destId="{F22D72EC-2F8F-407B-A058-264A7914CE4A}" srcOrd="1" destOrd="0" presId="urn:microsoft.com/office/officeart/2009/3/layout/HorizontalOrganizationChart"/>
    <dgm:cxn modelId="{8C7CB378-CDBF-49D1-8435-9AEE6CBC8B25}" srcId="{63765AB3-460A-4A14-AF92-D04219FA4CF0}" destId="{24A40372-C998-48AD-B11A-C674AA03B0F6}" srcOrd="0" destOrd="0" parTransId="{0C03219F-5530-403A-AAD2-A8DA53C895EE}" sibTransId="{1578D35F-B626-4258-9428-F05F7487E1D0}"/>
    <dgm:cxn modelId="{C23F0A3A-B875-4D0B-9354-EE6D2C8F4CB6}" type="presOf" srcId="{F55AE869-560E-4A97-BFB1-B2F4C4B85806}" destId="{30593839-9919-4E16-9254-CB2AF6D168F7}" srcOrd="0" destOrd="0" presId="urn:microsoft.com/office/officeart/2009/3/layout/HorizontalOrganizationChart"/>
    <dgm:cxn modelId="{6F9603AF-3868-41F7-A512-5E731C64D5D9}" type="presOf" srcId="{AC401E9E-2AEF-4A08-8196-65F776B0E0FE}" destId="{753DF0EE-79CA-457E-A441-8DFED51D31DC}" srcOrd="0" destOrd="0" presId="urn:microsoft.com/office/officeart/2009/3/layout/HorizontalOrganizationChart"/>
    <dgm:cxn modelId="{711EEEF4-D218-4637-97DB-BE33B86BB33D}" type="presOf" srcId="{E02928BB-F11F-4B82-99FF-8D0D405FFEBD}" destId="{D1333842-8B44-4467-95EF-63C85D830897}" srcOrd="1" destOrd="0" presId="urn:microsoft.com/office/officeart/2009/3/layout/HorizontalOrganizationChart"/>
    <dgm:cxn modelId="{7890507C-303B-4553-AEBC-ACBF0AA49BAE}" type="presOf" srcId="{B08E39A1-30D7-4CD3-820B-2790FE17369F}" destId="{0463A9B0-4918-4325-9705-4C50128EE3D8}" srcOrd="0" destOrd="0" presId="urn:microsoft.com/office/officeart/2009/3/layout/HorizontalOrganizationChart"/>
    <dgm:cxn modelId="{A5D7AD05-1805-4F31-8187-2E141AAA8DE1}" type="presOf" srcId="{56E3F090-7B1F-49E4-8016-81EC57FFE356}" destId="{F3093678-B6DF-49CC-AFC2-5CD7FCA45D0C}" srcOrd="0" destOrd="0" presId="urn:microsoft.com/office/officeart/2009/3/layout/HorizontalOrganizationChart"/>
    <dgm:cxn modelId="{CACEDFBE-4ACA-4EA7-B65E-6E70666FA7DC}" type="presOf" srcId="{24A40372-C998-48AD-B11A-C674AA03B0F6}" destId="{3B6601C3-B1EA-4915-9141-557CCBB9C897}" srcOrd="0" destOrd="0" presId="urn:microsoft.com/office/officeart/2009/3/layout/HorizontalOrganizationChart"/>
    <dgm:cxn modelId="{A3822C20-8E0C-4FB7-AB69-706867050776}" type="presOf" srcId="{29242463-56BE-41D1-8025-DF4153289554}" destId="{FDAF45CF-570A-4B49-BB76-4EF40E6BA2E9}" srcOrd="0" destOrd="0" presId="urn:microsoft.com/office/officeart/2009/3/layout/HorizontalOrganizationChart"/>
    <dgm:cxn modelId="{FA25C63E-B39E-47E9-AD3B-6FF8B03590E8}" srcId="{7BECB507-44B7-41B6-850A-C996BCB54B1B}" destId="{14E8F7EB-8F5C-4013-A591-DE73E2242043}" srcOrd="0" destOrd="0" parTransId="{E46E37EB-A423-4A40-B044-120B72763589}" sibTransId="{1DB45A5A-D808-4C0C-9F13-51937508E9ED}"/>
    <dgm:cxn modelId="{412D5B24-A3D9-4FCE-B738-727765423B0A}" type="presOf" srcId="{8EEBFEA8-95E9-4E50-B3EA-7D46E03FD41A}" destId="{132D73DE-CCD5-4A83-8585-FAD95163F26C}" srcOrd="1" destOrd="0" presId="urn:microsoft.com/office/officeart/2009/3/layout/HorizontalOrganizationChart"/>
    <dgm:cxn modelId="{E808662A-3A8C-4DAF-A531-343D115D3D05}" srcId="{BD5E6E6B-D040-4854-B312-43CF5B485B76}" destId="{8BD462A7-F8AC-4F12-9B73-07D599C4E102}" srcOrd="2" destOrd="0" parTransId="{29242463-56BE-41D1-8025-DF4153289554}" sibTransId="{592AB6B7-408D-4249-BBDA-24C2A2AD5B4D}"/>
    <dgm:cxn modelId="{5E514AA6-3D49-40B3-ACB9-276BA055955B}" type="presOf" srcId="{FF504736-D5FD-4A84-8347-E6CC137FF3C8}" destId="{A8EBBD9E-57F8-4C88-AD86-917001EFEFEC}" srcOrd="0" destOrd="0" presId="urn:microsoft.com/office/officeart/2009/3/layout/HorizontalOrganizationChart"/>
    <dgm:cxn modelId="{B7E079DE-A196-4F08-8B5C-DBAE47538997}" srcId="{BD5E6E6B-D040-4854-B312-43CF5B485B76}" destId="{D949E64D-F965-4FE3-977A-879DE8713C0D}" srcOrd="0" destOrd="0" parTransId="{0FE076E5-6CF3-43EA-B835-E1B95F06F2A0}" sibTransId="{AD00FAC3-14F2-431D-88D2-B77FBD73F342}"/>
    <dgm:cxn modelId="{48742369-A593-4264-91DE-192E7F3A8366}" type="presOf" srcId="{46036DC8-1BC7-44C1-AFC8-4C13B14A5812}" destId="{4D990E44-5120-4B5F-8421-9E6D4585C871}" srcOrd="0" destOrd="0" presId="urn:microsoft.com/office/officeart/2009/3/layout/HorizontalOrganizationChart"/>
    <dgm:cxn modelId="{36FF0938-905F-45A9-A6FC-7DDD9DD74CA6}" type="presOf" srcId="{0CE1302D-7238-4783-B77F-CBC372402FFF}" destId="{6642F115-AEF7-4203-A228-9E78C8E33B9A}" srcOrd="0" destOrd="0" presId="urn:microsoft.com/office/officeart/2009/3/layout/HorizontalOrganizationChart"/>
    <dgm:cxn modelId="{38653F7D-845E-45FC-A57C-1B58A0200DBD}" srcId="{0CE1302D-7238-4783-B77F-CBC372402FFF}" destId="{E02928BB-F11F-4B82-99FF-8D0D405FFEBD}" srcOrd="1" destOrd="0" parTransId="{B8E23720-0F84-47EC-89FE-6E59E7508908}" sibTransId="{725A238B-6992-4226-9CA3-291D7FC1FE2B}"/>
    <dgm:cxn modelId="{CC6F070F-85B9-4B77-9457-6B9EAAF3C4FD}" type="presOf" srcId="{7BECB507-44B7-41B6-850A-C996BCB54B1B}" destId="{7ACB519B-5F32-4B1F-8BB9-213624267E80}" srcOrd="1" destOrd="0" presId="urn:microsoft.com/office/officeart/2009/3/layout/HorizontalOrganizationChart"/>
    <dgm:cxn modelId="{C410F92E-447F-4326-9790-3E2CEDBC653E}" srcId="{BB136F1D-D3D5-441E-A355-2FFA9AC0DCA2}" destId="{A5B83CF5-3D7C-4BE7-95F8-3B64E16DFB47}" srcOrd="7" destOrd="0" parTransId="{4E1F1C4E-B90D-461E-9920-824680979710}" sibTransId="{EAD4190A-5062-4FC3-B05E-488D48FCEC33}"/>
    <dgm:cxn modelId="{EFB7CF4D-73A9-41AC-B8DD-77A1968C0EE4}" srcId="{BB136F1D-D3D5-441E-A355-2FFA9AC0DCA2}" destId="{BA7CDF10-B979-4D50-912E-D312BCE658BD}" srcOrd="2" destOrd="0" parTransId="{AD2951FC-5D55-4EE0-BD39-DBF7BBDEA3D8}" sibTransId="{C7BB9394-D9B6-41B7-8E63-EF65B5142D38}"/>
    <dgm:cxn modelId="{795CE2A1-D7EC-4963-9A61-1A91CB426062}" type="presOf" srcId="{14E8F7EB-8F5C-4013-A591-DE73E2242043}" destId="{C156B8FE-77A6-431F-8224-8F30B7794949}" srcOrd="0" destOrd="0" presId="urn:microsoft.com/office/officeart/2009/3/layout/HorizontalOrganizationChart"/>
    <dgm:cxn modelId="{DD730313-9C17-4DBF-972E-9AA578D8714E}" type="presOf" srcId="{48071E56-D618-4D9C-A624-F127441B062B}" destId="{4C667BD8-3E25-466C-B799-B4BEA84319C4}" srcOrd="0" destOrd="0" presId="urn:microsoft.com/office/officeart/2009/3/layout/HorizontalOrganizationChart"/>
    <dgm:cxn modelId="{4ACCF8C9-7322-41B4-A90A-C71EB32139DF}" type="presOf" srcId="{FF504736-D5FD-4A84-8347-E6CC137FF3C8}" destId="{9305AF98-96AD-4DD8-A2C0-18111ACB4904}" srcOrd="1" destOrd="0" presId="urn:microsoft.com/office/officeart/2009/3/layout/HorizontalOrganizationChart"/>
    <dgm:cxn modelId="{7642F0C4-5C0B-46BD-BAC2-64457742BE34}" type="presOf" srcId="{D949E64D-F965-4FE3-977A-879DE8713C0D}" destId="{268C01D9-659F-4129-9FD2-376A343EB79B}" srcOrd="0" destOrd="0" presId="urn:microsoft.com/office/officeart/2009/3/layout/HorizontalOrganizationChart"/>
    <dgm:cxn modelId="{F8DE5037-E3F8-4D4A-AE01-92AA8C8AF7B4}" type="presOf" srcId="{AC401E9E-2AEF-4A08-8196-65F776B0E0FE}" destId="{490C253E-9DA7-4121-889D-32D3981C03BB}" srcOrd="1" destOrd="0" presId="urn:microsoft.com/office/officeart/2009/3/layout/HorizontalOrganizationChart"/>
    <dgm:cxn modelId="{564200AC-F031-4423-8202-AA97B071EDE9}" type="presOf" srcId="{F55AE869-560E-4A97-BFB1-B2F4C4B85806}" destId="{E53AE13E-7E27-423B-BD5B-2934072EADC9}" srcOrd="1" destOrd="0" presId="urn:microsoft.com/office/officeart/2009/3/layout/HorizontalOrganizationChart"/>
    <dgm:cxn modelId="{31CE4162-6983-4EE9-8CAA-0E61F5597478}" srcId="{24A40372-C998-48AD-B11A-C674AA03B0F6}" destId="{BB136F1D-D3D5-441E-A355-2FFA9AC0DCA2}" srcOrd="0" destOrd="0" parTransId="{DA4224D3-67EF-44D6-9652-AC1C5979138C}" sibTransId="{E3325B78-C75C-48D4-8183-682E56D13E65}"/>
    <dgm:cxn modelId="{674B26A9-E063-4049-B814-7B896D988027}" type="presOf" srcId="{0FE076E5-6CF3-43EA-B835-E1B95F06F2A0}" destId="{026374C4-AC58-4DA0-B066-E1F39D343C82}" srcOrd="0" destOrd="0" presId="urn:microsoft.com/office/officeart/2009/3/layout/HorizontalOrganizationChart"/>
    <dgm:cxn modelId="{AA50D137-7A84-498C-8315-3D88CBDFEEDE}" srcId="{BB136F1D-D3D5-441E-A355-2FFA9AC0DCA2}" destId="{48071E56-D618-4D9C-A624-F127441B062B}" srcOrd="1" destOrd="0" parTransId="{6D0440B1-8E62-4A19-BEC9-5130534CB363}" sibTransId="{04ED3A1C-4458-4E10-87DC-25043D81F52E}"/>
    <dgm:cxn modelId="{EF808442-7082-410A-8CB1-1B9F9F3166A4}" type="presOf" srcId="{DDC219C5-834E-4531-B2BD-0254D1DFC0C8}" destId="{E2498D9F-4F99-42C7-AEE5-5A55A6902C0C}" srcOrd="0" destOrd="0" presId="urn:microsoft.com/office/officeart/2009/3/layout/HorizontalOrganizationChart"/>
    <dgm:cxn modelId="{8A1A14BE-53D0-4BE8-BB11-745CFE0E2793}" type="presOf" srcId="{8BD462A7-F8AC-4F12-9B73-07D599C4E102}" destId="{6F050402-E962-4C3B-B152-D06132527BCE}" srcOrd="0" destOrd="0" presId="urn:microsoft.com/office/officeart/2009/3/layout/HorizontalOrganizationChart"/>
    <dgm:cxn modelId="{C905FF6A-5064-4C2C-8036-29353095D53D}" type="presOf" srcId="{1A6AE289-8063-495E-9548-6429390D91B9}" destId="{B963C62C-EC80-4314-830A-E7E940217FE4}" srcOrd="0" destOrd="0" presId="urn:microsoft.com/office/officeart/2009/3/layout/HorizontalOrganizationChart"/>
    <dgm:cxn modelId="{F5199729-ACDC-4429-A0CE-26FE7213DC30}" type="presOf" srcId="{E28918A4-8DDB-482B-BB1D-5274914A500A}" destId="{F5BD47A7-7FD9-4284-8502-04D4841C9828}" srcOrd="0" destOrd="0" presId="urn:microsoft.com/office/officeart/2009/3/layout/HorizontalOrganizationChart"/>
    <dgm:cxn modelId="{2E7669B1-1250-43C0-8961-509BF98E5C0A}" type="presOf" srcId="{50463374-726F-468A-BC45-F6CC65516AB4}" destId="{1C3C20D5-65CF-4937-8143-FFA989518AAC}" srcOrd="0" destOrd="0" presId="urn:microsoft.com/office/officeart/2009/3/layout/HorizontalOrganizationChart"/>
    <dgm:cxn modelId="{42EBBB52-3CFE-413C-B110-62926D082B88}" type="presOf" srcId="{0491B231-2242-4FB1-B94D-AA44D470D252}" destId="{DB94DAC3-1EB4-4130-B333-68C0273DA4A3}" srcOrd="0" destOrd="0" presId="urn:microsoft.com/office/officeart/2009/3/layout/HorizontalOrganizationChart"/>
    <dgm:cxn modelId="{50560870-2C54-459F-997A-75F1341AD0A8}" srcId="{BB136F1D-D3D5-441E-A355-2FFA9AC0DCA2}" destId="{8EEBFEA8-95E9-4E50-B3EA-7D46E03FD41A}" srcOrd="5" destOrd="0" parTransId="{DDC219C5-834E-4531-B2BD-0254D1DFC0C8}" sibTransId="{7E061FF5-0F93-481C-8674-E4E186BED3EF}"/>
    <dgm:cxn modelId="{F72EE352-D8C8-45A5-8237-B383653DB8D6}" type="presOf" srcId="{E46E37EB-A423-4A40-B044-120B72763589}" destId="{11A355FA-F48F-4D89-BB99-E310D4A5E4FF}" srcOrd="0" destOrd="0" presId="urn:microsoft.com/office/officeart/2009/3/layout/HorizontalOrganizationChart"/>
    <dgm:cxn modelId="{6B66BE2B-67DE-4783-A01C-5AC6D77ED358}" type="presOf" srcId="{46036DC8-1BC7-44C1-AFC8-4C13B14A5812}" destId="{3ED8D0F9-DD51-45C8-9F72-EA1BD2C53511}" srcOrd="1" destOrd="0" presId="urn:microsoft.com/office/officeart/2009/3/layout/HorizontalOrganizationChart"/>
    <dgm:cxn modelId="{28921638-D3EF-4432-8CAB-74F2EC5A8E3C}" type="presOf" srcId="{8EEBFEA8-95E9-4E50-B3EA-7D46E03FD41A}" destId="{63C78DC0-8A30-487E-9573-1AB4C43A0C41}" srcOrd="0" destOrd="0" presId="urn:microsoft.com/office/officeart/2009/3/layout/HorizontalOrganizationChart"/>
    <dgm:cxn modelId="{19BC616E-BCC3-4932-BB77-0DFD31618A5E}" type="presOf" srcId="{7BECB507-44B7-41B6-850A-C996BCB54B1B}" destId="{AD0FC62A-8621-47E4-8CCA-F67EE722A723}" srcOrd="0" destOrd="0" presId="urn:microsoft.com/office/officeart/2009/3/layout/HorizontalOrganizationChart"/>
    <dgm:cxn modelId="{02290FCA-ECB0-4817-9CF7-E44C2987551A}" type="presOf" srcId="{24A40372-C998-48AD-B11A-C674AA03B0F6}" destId="{E3988C6F-A5FA-407D-9DAD-581FEBC16C09}" srcOrd="1" destOrd="0" presId="urn:microsoft.com/office/officeart/2009/3/layout/HorizontalOrganizationChart"/>
    <dgm:cxn modelId="{5165C1A4-D5B9-4A9B-B777-D98670CD36DA}" srcId="{BD5E6E6B-D040-4854-B312-43CF5B485B76}" destId="{7BECB507-44B7-41B6-850A-C996BCB54B1B}" srcOrd="1" destOrd="0" parTransId="{BCB87F43-B585-4774-844F-5960B6527EFC}" sibTransId="{6576072E-AFC0-45A7-B902-311D3D5B4E63}"/>
    <dgm:cxn modelId="{FB3A9266-2DFE-42FD-A178-BD3626BA7006}" type="presOf" srcId="{6D0440B1-8E62-4A19-BEC9-5130534CB363}" destId="{46A22003-B796-4998-A822-550AF6684DD7}" srcOrd="0" destOrd="0" presId="urn:microsoft.com/office/officeart/2009/3/layout/HorizontalOrganizationChart"/>
    <dgm:cxn modelId="{B9CD63B4-86AD-4F54-9265-918E07C9D071}" srcId="{BB136F1D-D3D5-441E-A355-2FFA9AC0DCA2}" destId="{E28918A4-8DDB-482B-BB1D-5274914A500A}" srcOrd="6" destOrd="0" parTransId="{B08E39A1-30D7-4CD3-820B-2790FE17369F}" sibTransId="{42A28D64-116E-4C2A-90FA-731A072A120C}"/>
    <dgm:cxn modelId="{9B682230-A374-4510-85B5-D45E154F254D}" type="presOf" srcId="{BB136F1D-D3D5-441E-A355-2FFA9AC0DCA2}" destId="{4AF2E7A1-B12A-4357-A5AC-A643C6312575}" srcOrd="1" destOrd="0" presId="urn:microsoft.com/office/officeart/2009/3/layout/HorizontalOrganizationChart"/>
    <dgm:cxn modelId="{0A2D772F-77B9-4985-BB43-3EDAA949E7A5}" type="presOf" srcId="{B8E23720-0F84-47EC-89FE-6E59E7508908}" destId="{9292DF22-926D-453F-8BE3-5C6551096056}" srcOrd="0" destOrd="0" presId="urn:microsoft.com/office/officeart/2009/3/layout/HorizontalOrganizationChart"/>
    <dgm:cxn modelId="{02B48BEC-0E24-4D47-BF11-2F08A744AD78}" type="presOf" srcId="{BA7CDF10-B979-4D50-912E-D312BCE658BD}" destId="{61D1104A-95CC-4D74-9478-23322EEE9329}" srcOrd="1" destOrd="0" presId="urn:microsoft.com/office/officeart/2009/3/layout/HorizontalOrganizationChart"/>
    <dgm:cxn modelId="{16022644-08F8-48A7-AF1E-281C7492C400}" type="presOf" srcId="{11AA567C-5364-4F79-8C7C-98F263DAF092}" destId="{20E36593-C258-4805-BC43-E6E472BF59BA}" srcOrd="0" destOrd="0" presId="urn:microsoft.com/office/officeart/2009/3/layout/HorizontalOrganizationChart"/>
    <dgm:cxn modelId="{C0EEE880-D264-4551-A80C-7D4691C6F0D7}" srcId="{D949E64D-F965-4FE3-977A-879DE8713C0D}" destId="{AC401E9E-2AEF-4A08-8196-65F776B0E0FE}" srcOrd="0" destOrd="0" parTransId="{1A6AE289-8063-495E-9548-6429390D91B9}" sibTransId="{D9A198B5-6440-4F85-B022-2545366B2705}"/>
    <dgm:cxn modelId="{4ACF4CBB-51DA-4525-8428-A1BB6AB62E0E}" type="presOf" srcId="{A5B83CF5-3D7C-4BE7-95F8-3B64E16DFB47}" destId="{BF676A43-5CA9-4A70-BF15-7C3C33C61876}" srcOrd="1" destOrd="0" presId="urn:microsoft.com/office/officeart/2009/3/layout/HorizontalOrganizationChart"/>
    <dgm:cxn modelId="{D1292E7E-66C1-4055-9CA7-99507E736471}" type="presOf" srcId="{920EDCAE-F1EC-4F7F-A545-8F0FD3170462}" destId="{F0A5157A-DBB5-44B7-92B1-12B318C0A86D}" srcOrd="0" destOrd="0" presId="urn:microsoft.com/office/officeart/2009/3/layout/HorizontalOrganizationChart"/>
    <dgm:cxn modelId="{17B3D36A-4613-4D42-BF89-DD4786F39C66}" type="presOf" srcId="{14E8F7EB-8F5C-4013-A591-DE73E2242043}" destId="{4FD10870-AFE2-4A59-91EF-B6C8B32D6FFE}" srcOrd="1" destOrd="0" presId="urn:microsoft.com/office/officeart/2009/3/layout/HorizontalOrganizationChart"/>
    <dgm:cxn modelId="{17D06179-A27C-49E9-9654-8BAF801C7A6D}" srcId="{BB136F1D-D3D5-441E-A355-2FFA9AC0DCA2}" destId="{0F0E8D98-72AC-4C78-9B42-FCD467F5E4AE}" srcOrd="4" destOrd="0" parTransId="{50463374-726F-468A-BC45-F6CC65516AB4}" sibTransId="{59964580-84C7-4FF0-AF93-E5902F3E8BE9}"/>
    <dgm:cxn modelId="{1CD97EBC-EABD-4A96-9AA7-ADD7F8C893C3}" type="presOf" srcId="{D8D1BFD9-D87C-4926-B5A0-753931DDE69F}" destId="{4EF4829C-208B-412F-BBDF-7AA36A9F5DC1}" srcOrd="0" destOrd="0" presId="urn:microsoft.com/office/officeart/2009/3/layout/HorizontalOrganizationChart"/>
    <dgm:cxn modelId="{F56EB1BE-1521-47B7-8937-7658B0CB4132}" srcId="{0CE1302D-7238-4783-B77F-CBC372402FFF}" destId="{F55AE869-560E-4A97-BFB1-B2F4C4B85806}" srcOrd="0" destOrd="0" parTransId="{0CC6C48F-1057-47F2-A906-45A4EBCCB727}" sibTransId="{6CA3D531-C0F3-4517-A995-79F6E041F02C}"/>
    <dgm:cxn modelId="{B278860E-240D-4438-A104-01A186341A8E}" type="presOf" srcId="{6518DCDC-F410-4D7F-A31A-42E3406BB4F8}" destId="{603A6596-A21F-4EE2-A896-2975C128DC0B}" srcOrd="1" destOrd="0" presId="urn:microsoft.com/office/officeart/2009/3/layout/HorizontalOrganizationChart"/>
    <dgm:cxn modelId="{69ED411D-0CFC-43A3-8830-3CFC0C9858F5}" type="presOf" srcId="{63765AB3-460A-4A14-AF92-D04219FA4CF0}" destId="{233EDAE1-06B9-4758-AF6A-B4224F526525}" srcOrd="0" destOrd="0" presId="urn:microsoft.com/office/officeart/2009/3/layout/HorizontalOrganizationChart"/>
    <dgm:cxn modelId="{7E5DC7F7-D9D0-408E-B29C-AA7B6529FF5E}" type="presOf" srcId="{A5B83CF5-3D7C-4BE7-95F8-3B64E16DFB47}" destId="{373182E9-D363-4DD8-B06C-0BCC83E79D34}" srcOrd="0" destOrd="0" presId="urn:microsoft.com/office/officeart/2009/3/layout/HorizontalOrganizationChart"/>
    <dgm:cxn modelId="{2066D92B-B827-41A1-AC2D-BF40034B2B9C}" type="presOf" srcId="{BD5E6E6B-D040-4854-B312-43CF5B485B76}" destId="{1127279B-919E-4023-8D9C-2869F048C8B7}" srcOrd="0" destOrd="0" presId="urn:microsoft.com/office/officeart/2009/3/layout/HorizontalOrganizationChart"/>
    <dgm:cxn modelId="{05B252DB-B9D6-430E-93F1-7205C2EE32B7}" type="presOf" srcId="{BA7CDF10-B979-4D50-912E-D312BCE658BD}" destId="{1ED21423-1A65-46A1-B069-6C0CD9D1754D}" srcOrd="0" destOrd="0" presId="urn:microsoft.com/office/officeart/2009/3/layout/HorizontalOrganizationChart"/>
    <dgm:cxn modelId="{95E1DEF0-BBE0-437F-9B57-D8AA4E4F60F9}" srcId="{8BD462A7-F8AC-4F12-9B73-07D599C4E102}" destId="{6518DCDC-F410-4D7F-A31A-42E3406BB4F8}" srcOrd="0" destOrd="0" parTransId="{0491B231-2242-4FB1-B94D-AA44D470D252}" sibTransId="{258D5035-F00C-4DF9-92BD-D4D79706F268}"/>
    <dgm:cxn modelId="{FD901DC5-A59C-4EA0-8B84-20476D74DD92}" type="presOf" srcId="{DA4224D3-67EF-44D6-9652-AC1C5979138C}" destId="{22435875-46BC-4A9B-9A88-5E37EFEE6366}" srcOrd="0" destOrd="0" presId="urn:microsoft.com/office/officeart/2009/3/layout/HorizontalOrganizationChart"/>
    <dgm:cxn modelId="{6ABC912B-4F86-4FAA-B4BD-E36BC8ED42F0}" type="presOf" srcId="{0F0E8D98-72AC-4C78-9B42-FCD467F5E4AE}" destId="{46EE4280-B125-4FFD-A5CC-F2FB5B3EB0A1}" srcOrd="0" destOrd="0" presId="urn:microsoft.com/office/officeart/2009/3/layout/HorizontalOrganizationChart"/>
    <dgm:cxn modelId="{96E22FB0-1150-4993-8890-8CF7146F511E}" srcId="{BB136F1D-D3D5-441E-A355-2FFA9AC0DCA2}" destId="{FF504736-D5FD-4A84-8347-E6CC137FF3C8}" srcOrd="0" destOrd="0" parTransId="{56E3F090-7B1F-49E4-8016-81EC57FFE356}" sibTransId="{8E4B1955-9A65-4E86-88AE-03368835FAB9}"/>
    <dgm:cxn modelId="{FCDEEC5D-D4D1-473F-94E2-2FDB5E85DDF0}" srcId="{BB136F1D-D3D5-441E-A355-2FFA9AC0DCA2}" destId="{46036DC8-1BC7-44C1-AFC8-4C13B14A5812}" srcOrd="3" destOrd="0" parTransId="{11AA567C-5364-4F79-8C7C-98F263DAF092}" sibTransId="{6C567EB2-57B2-4C72-8EAE-AE6475F2D635}"/>
    <dgm:cxn modelId="{C07C72E6-B471-42FA-AD8A-A237410F8890}" srcId="{24A40372-C998-48AD-B11A-C674AA03B0F6}" destId="{0CE1302D-7238-4783-B77F-CBC372402FFF}" srcOrd="1" destOrd="0" parTransId="{D8D1BFD9-D87C-4926-B5A0-753931DDE69F}" sibTransId="{1AAB3B34-54B7-4B0E-A4B6-2E97BCCA0EA7}"/>
    <dgm:cxn modelId="{C2484F35-9E8E-486B-A455-25F954AB123E}" type="presOf" srcId="{AD2951FC-5D55-4EE0-BD39-DBF7BBDEA3D8}" destId="{EF766679-2AD9-4113-B397-4B29A1DDC511}" srcOrd="0" destOrd="0" presId="urn:microsoft.com/office/officeart/2009/3/layout/HorizontalOrganizationChart"/>
    <dgm:cxn modelId="{0F43805F-79E1-4520-851D-E0DC1C365A83}" type="presOf" srcId="{8BD462A7-F8AC-4F12-9B73-07D599C4E102}" destId="{405C661B-D8E6-48AB-BBC9-088FA2F3A621}" srcOrd="1" destOrd="0" presId="urn:microsoft.com/office/officeart/2009/3/layout/HorizontalOrganizationChart"/>
    <dgm:cxn modelId="{9CD07F7E-9123-4AD7-87F1-210BE14A1ADB}" srcId="{24A40372-C998-48AD-B11A-C674AA03B0F6}" destId="{BD5E6E6B-D040-4854-B312-43CF5B485B76}" srcOrd="2" destOrd="0" parTransId="{920EDCAE-F1EC-4F7F-A545-8F0FD3170462}" sibTransId="{66533BC6-ECCC-44EB-89B3-8F4B0E31E7BC}"/>
    <dgm:cxn modelId="{59C31516-9791-4E0F-916B-210FEDCA8D1F}" type="presOf" srcId="{0CC6C48F-1057-47F2-A906-45A4EBCCB727}" destId="{A5583691-0C8A-4266-8FC9-5A459F43A937}" srcOrd="0" destOrd="0" presId="urn:microsoft.com/office/officeart/2009/3/layout/HorizontalOrganizationChart"/>
    <dgm:cxn modelId="{04F0A3D9-524E-4C98-AEA8-B30C825AC67E}" type="presOf" srcId="{BB136F1D-D3D5-441E-A355-2FFA9AC0DCA2}" destId="{C5246022-F7EA-4343-B873-BCE5E3A9B200}" srcOrd="0" destOrd="0" presId="urn:microsoft.com/office/officeart/2009/3/layout/HorizontalOrganizationChart"/>
    <dgm:cxn modelId="{9032A4A3-7B63-462F-ADCF-93CDE8D1AA6C}" type="presOf" srcId="{0CE1302D-7238-4783-B77F-CBC372402FFF}" destId="{CD128D1D-2B0F-432C-BC34-1A5E22D01985}" srcOrd="1" destOrd="0" presId="urn:microsoft.com/office/officeart/2009/3/layout/HorizontalOrganizationChart"/>
    <dgm:cxn modelId="{FF62AA70-190A-4137-B3D5-1E97F6DC9C31}" type="presOf" srcId="{48071E56-D618-4D9C-A624-F127441B062B}" destId="{082718D6-09F4-47F8-A6F4-AE1A7DE3E265}" srcOrd="1" destOrd="0" presId="urn:microsoft.com/office/officeart/2009/3/layout/HorizontalOrganizationChart"/>
    <dgm:cxn modelId="{96DB9158-6851-424F-81C9-F3CD2BDF358F}" type="presOf" srcId="{D949E64D-F965-4FE3-977A-879DE8713C0D}" destId="{82D423E1-A4B4-45AD-A085-232E67C58D83}" srcOrd="1" destOrd="0" presId="urn:microsoft.com/office/officeart/2009/3/layout/HorizontalOrganizationChart"/>
    <dgm:cxn modelId="{A35E33E8-7777-497F-BB10-C27ADA90D1CD}" type="presOf" srcId="{0F0E8D98-72AC-4C78-9B42-FCD467F5E4AE}" destId="{EC35378D-FE24-4285-AD1F-792B0F6C7FBB}" srcOrd="1" destOrd="0" presId="urn:microsoft.com/office/officeart/2009/3/layout/HorizontalOrganizationChart"/>
    <dgm:cxn modelId="{7F263949-721D-4607-9CFE-DCDD808B4B1C}" type="presOf" srcId="{E02928BB-F11F-4B82-99FF-8D0D405FFEBD}" destId="{77BEDC20-7F82-4603-8962-3AFA857981E0}" srcOrd="0" destOrd="0" presId="urn:microsoft.com/office/officeart/2009/3/layout/HorizontalOrganizationChart"/>
    <dgm:cxn modelId="{25DD2492-8C09-4045-9C8C-1023D484E58C}" type="presOf" srcId="{BCB87F43-B585-4774-844F-5960B6527EFC}" destId="{2BCDB831-6481-4638-BDB1-47E260395A8E}" srcOrd="0" destOrd="0" presId="urn:microsoft.com/office/officeart/2009/3/layout/HorizontalOrganizationChart"/>
    <dgm:cxn modelId="{E9842374-7A0E-4539-ADD7-B3CF84FCF12C}" type="presParOf" srcId="{233EDAE1-06B9-4758-AF6A-B4224F526525}" destId="{290A9041-8B9A-4A0A-81FD-3D4FE277957A}" srcOrd="0" destOrd="0" presId="urn:microsoft.com/office/officeart/2009/3/layout/HorizontalOrganizationChart"/>
    <dgm:cxn modelId="{436CEFCB-A046-413C-85C2-9E891B3E5ACF}" type="presParOf" srcId="{290A9041-8B9A-4A0A-81FD-3D4FE277957A}" destId="{8AAD7BDA-16C5-45DE-AE20-F9AA0FEC21FD}" srcOrd="0" destOrd="0" presId="urn:microsoft.com/office/officeart/2009/3/layout/HorizontalOrganizationChart"/>
    <dgm:cxn modelId="{A0943126-101E-4277-BCE3-26DA603C2703}" type="presParOf" srcId="{8AAD7BDA-16C5-45DE-AE20-F9AA0FEC21FD}" destId="{3B6601C3-B1EA-4915-9141-557CCBB9C897}" srcOrd="0" destOrd="0" presId="urn:microsoft.com/office/officeart/2009/3/layout/HorizontalOrganizationChart"/>
    <dgm:cxn modelId="{E0846C33-F13D-411A-8ED4-2B587FD432E4}" type="presParOf" srcId="{8AAD7BDA-16C5-45DE-AE20-F9AA0FEC21FD}" destId="{E3988C6F-A5FA-407D-9DAD-581FEBC16C09}" srcOrd="1" destOrd="0" presId="urn:microsoft.com/office/officeart/2009/3/layout/HorizontalOrganizationChart"/>
    <dgm:cxn modelId="{8BAC3CF0-75C0-4997-94F8-B05DACF38759}" type="presParOf" srcId="{290A9041-8B9A-4A0A-81FD-3D4FE277957A}" destId="{6C183CBB-16C6-414B-812A-498D695044DB}" srcOrd="1" destOrd="0" presId="urn:microsoft.com/office/officeart/2009/3/layout/HorizontalOrganizationChart"/>
    <dgm:cxn modelId="{EFC9A04B-B847-4F5A-8BFC-8A5587DC3EFA}" type="presParOf" srcId="{6C183CBB-16C6-414B-812A-498D695044DB}" destId="{22435875-46BC-4A9B-9A88-5E37EFEE6366}" srcOrd="0" destOrd="0" presId="urn:microsoft.com/office/officeart/2009/3/layout/HorizontalOrganizationChart"/>
    <dgm:cxn modelId="{CE0BFA29-36F7-4985-AD9E-D74E39CB4FF7}" type="presParOf" srcId="{6C183CBB-16C6-414B-812A-498D695044DB}" destId="{93082CC5-6650-40FC-B203-4CE9AC447037}" srcOrd="1" destOrd="0" presId="urn:microsoft.com/office/officeart/2009/3/layout/HorizontalOrganizationChart"/>
    <dgm:cxn modelId="{FBD4C7C6-3BCE-4771-87D2-C90CAA7FADBA}" type="presParOf" srcId="{93082CC5-6650-40FC-B203-4CE9AC447037}" destId="{698EDC73-21CC-461D-B744-529FBE6681A9}" srcOrd="0" destOrd="0" presId="urn:microsoft.com/office/officeart/2009/3/layout/HorizontalOrganizationChart"/>
    <dgm:cxn modelId="{8DD08958-9700-4153-8FA5-29F7B7213D53}" type="presParOf" srcId="{698EDC73-21CC-461D-B744-529FBE6681A9}" destId="{C5246022-F7EA-4343-B873-BCE5E3A9B200}" srcOrd="0" destOrd="0" presId="urn:microsoft.com/office/officeart/2009/3/layout/HorizontalOrganizationChart"/>
    <dgm:cxn modelId="{73D07A2D-FC8E-41B2-9D7F-55B4B92AA8D5}" type="presParOf" srcId="{698EDC73-21CC-461D-B744-529FBE6681A9}" destId="{4AF2E7A1-B12A-4357-A5AC-A643C6312575}" srcOrd="1" destOrd="0" presId="urn:microsoft.com/office/officeart/2009/3/layout/HorizontalOrganizationChart"/>
    <dgm:cxn modelId="{580A7363-2404-41D1-9A92-635BF19449BF}" type="presParOf" srcId="{93082CC5-6650-40FC-B203-4CE9AC447037}" destId="{C4AB1878-0A0A-414A-AA34-CF6DB20F71C8}" srcOrd="1" destOrd="0" presId="urn:microsoft.com/office/officeart/2009/3/layout/HorizontalOrganizationChart"/>
    <dgm:cxn modelId="{4C40ED67-32F5-491D-B40F-EBF12F30E13F}" type="presParOf" srcId="{C4AB1878-0A0A-414A-AA34-CF6DB20F71C8}" destId="{F3093678-B6DF-49CC-AFC2-5CD7FCA45D0C}" srcOrd="0" destOrd="0" presId="urn:microsoft.com/office/officeart/2009/3/layout/HorizontalOrganizationChart"/>
    <dgm:cxn modelId="{D1ED0C13-74CA-4D17-B639-222153C059EA}" type="presParOf" srcId="{C4AB1878-0A0A-414A-AA34-CF6DB20F71C8}" destId="{FCEB1583-D411-4805-8C68-8D05FB09C115}" srcOrd="1" destOrd="0" presId="urn:microsoft.com/office/officeart/2009/3/layout/HorizontalOrganizationChart"/>
    <dgm:cxn modelId="{B7D6C8D7-117F-4915-B2D7-912CE6D7875A}" type="presParOf" srcId="{FCEB1583-D411-4805-8C68-8D05FB09C115}" destId="{EF211487-FFC7-4A54-91CE-14A23818673A}" srcOrd="0" destOrd="0" presId="urn:microsoft.com/office/officeart/2009/3/layout/HorizontalOrganizationChart"/>
    <dgm:cxn modelId="{F5A190EA-B678-4382-91F7-FDF16A1CC9AA}" type="presParOf" srcId="{EF211487-FFC7-4A54-91CE-14A23818673A}" destId="{A8EBBD9E-57F8-4C88-AD86-917001EFEFEC}" srcOrd="0" destOrd="0" presId="urn:microsoft.com/office/officeart/2009/3/layout/HorizontalOrganizationChart"/>
    <dgm:cxn modelId="{49D88B9B-A499-44AF-B25D-CB468FD838B5}" type="presParOf" srcId="{EF211487-FFC7-4A54-91CE-14A23818673A}" destId="{9305AF98-96AD-4DD8-A2C0-18111ACB4904}" srcOrd="1" destOrd="0" presId="urn:microsoft.com/office/officeart/2009/3/layout/HorizontalOrganizationChart"/>
    <dgm:cxn modelId="{EA66EC00-503D-44BE-9612-4F4178499B16}" type="presParOf" srcId="{FCEB1583-D411-4805-8C68-8D05FB09C115}" destId="{2A6785F4-6FD4-48B7-99AB-F810CFF922A3}" srcOrd="1" destOrd="0" presId="urn:microsoft.com/office/officeart/2009/3/layout/HorizontalOrganizationChart"/>
    <dgm:cxn modelId="{A59C852D-A075-4451-A1FE-7D30AEDA0F05}" type="presParOf" srcId="{FCEB1583-D411-4805-8C68-8D05FB09C115}" destId="{C93C8377-3378-4919-8068-9C7588F0E9C9}" srcOrd="2" destOrd="0" presId="urn:microsoft.com/office/officeart/2009/3/layout/HorizontalOrganizationChart"/>
    <dgm:cxn modelId="{218E66D4-26F7-49AC-B2A2-7FCC9DC12949}" type="presParOf" srcId="{C4AB1878-0A0A-414A-AA34-CF6DB20F71C8}" destId="{46A22003-B796-4998-A822-550AF6684DD7}" srcOrd="2" destOrd="0" presId="urn:microsoft.com/office/officeart/2009/3/layout/HorizontalOrganizationChart"/>
    <dgm:cxn modelId="{D7245F10-C550-4775-AC39-258B4517D717}" type="presParOf" srcId="{C4AB1878-0A0A-414A-AA34-CF6DB20F71C8}" destId="{4F86590C-4115-4655-A201-5ADF2B46AA6A}" srcOrd="3" destOrd="0" presId="urn:microsoft.com/office/officeart/2009/3/layout/HorizontalOrganizationChart"/>
    <dgm:cxn modelId="{6D0DC65B-5DE2-42F0-BE45-4C0F3D32DFC6}" type="presParOf" srcId="{4F86590C-4115-4655-A201-5ADF2B46AA6A}" destId="{646B324F-5021-4609-987A-CF420A75D668}" srcOrd="0" destOrd="0" presId="urn:microsoft.com/office/officeart/2009/3/layout/HorizontalOrganizationChart"/>
    <dgm:cxn modelId="{E0E0B676-AF6C-45C2-93A1-8DC0A7D12874}" type="presParOf" srcId="{646B324F-5021-4609-987A-CF420A75D668}" destId="{4C667BD8-3E25-466C-B799-B4BEA84319C4}" srcOrd="0" destOrd="0" presId="urn:microsoft.com/office/officeart/2009/3/layout/HorizontalOrganizationChart"/>
    <dgm:cxn modelId="{9447DDE5-A639-478E-BCA7-21880FD9801C}" type="presParOf" srcId="{646B324F-5021-4609-987A-CF420A75D668}" destId="{082718D6-09F4-47F8-A6F4-AE1A7DE3E265}" srcOrd="1" destOrd="0" presId="urn:microsoft.com/office/officeart/2009/3/layout/HorizontalOrganizationChart"/>
    <dgm:cxn modelId="{2211CF7E-80BB-48D7-84F6-B75304576A40}" type="presParOf" srcId="{4F86590C-4115-4655-A201-5ADF2B46AA6A}" destId="{5B29502C-4936-43A0-A889-2DC2FE6E534F}" srcOrd="1" destOrd="0" presId="urn:microsoft.com/office/officeart/2009/3/layout/HorizontalOrganizationChart"/>
    <dgm:cxn modelId="{8C9110AE-8F11-4420-8B36-8922B733F6BE}" type="presParOf" srcId="{4F86590C-4115-4655-A201-5ADF2B46AA6A}" destId="{57B79026-9E08-45C3-91C3-9885F4F4442B}" srcOrd="2" destOrd="0" presId="urn:microsoft.com/office/officeart/2009/3/layout/HorizontalOrganizationChart"/>
    <dgm:cxn modelId="{868B4DA7-7CFB-4E99-8AEC-15C0CCACAA93}" type="presParOf" srcId="{C4AB1878-0A0A-414A-AA34-CF6DB20F71C8}" destId="{EF766679-2AD9-4113-B397-4B29A1DDC511}" srcOrd="4" destOrd="0" presId="urn:microsoft.com/office/officeart/2009/3/layout/HorizontalOrganizationChart"/>
    <dgm:cxn modelId="{DF1348FF-B9AA-4618-93E4-D8BAD3227455}" type="presParOf" srcId="{C4AB1878-0A0A-414A-AA34-CF6DB20F71C8}" destId="{3350765F-8B80-439C-9A98-BEA9A6DEC554}" srcOrd="5" destOrd="0" presId="urn:microsoft.com/office/officeart/2009/3/layout/HorizontalOrganizationChart"/>
    <dgm:cxn modelId="{3C77840B-FABD-41D9-A215-856ED4468F51}" type="presParOf" srcId="{3350765F-8B80-439C-9A98-BEA9A6DEC554}" destId="{47B6EC24-CE8E-4FD3-BEA0-CE1F908B63F2}" srcOrd="0" destOrd="0" presId="urn:microsoft.com/office/officeart/2009/3/layout/HorizontalOrganizationChart"/>
    <dgm:cxn modelId="{EFC856E3-C1B4-4F12-BB0E-89434D90F006}" type="presParOf" srcId="{47B6EC24-CE8E-4FD3-BEA0-CE1F908B63F2}" destId="{1ED21423-1A65-46A1-B069-6C0CD9D1754D}" srcOrd="0" destOrd="0" presId="urn:microsoft.com/office/officeart/2009/3/layout/HorizontalOrganizationChart"/>
    <dgm:cxn modelId="{C550CBC1-F59A-4500-99BF-C6A45FF82DA9}" type="presParOf" srcId="{47B6EC24-CE8E-4FD3-BEA0-CE1F908B63F2}" destId="{61D1104A-95CC-4D74-9478-23322EEE9329}" srcOrd="1" destOrd="0" presId="urn:microsoft.com/office/officeart/2009/3/layout/HorizontalOrganizationChart"/>
    <dgm:cxn modelId="{E0A0F975-CCC1-4F3A-9062-96BD64979084}" type="presParOf" srcId="{3350765F-8B80-439C-9A98-BEA9A6DEC554}" destId="{0E79BEAB-DCD4-498F-98A2-645B5E1C3B24}" srcOrd="1" destOrd="0" presId="urn:microsoft.com/office/officeart/2009/3/layout/HorizontalOrganizationChart"/>
    <dgm:cxn modelId="{B7A49DBD-6524-4DB3-8813-5BC57BCE1313}" type="presParOf" srcId="{3350765F-8B80-439C-9A98-BEA9A6DEC554}" destId="{7BA89C1E-9866-405E-BAD5-E76992F17911}" srcOrd="2" destOrd="0" presId="urn:microsoft.com/office/officeart/2009/3/layout/HorizontalOrganizationChart"/>
    <dgm:cxn modelId="{68B3B0E5-6DF6-48BA-9D5F-A4D81E9A4452}" type="presParOf" srcId="{C4AB1878-0A0A-414A-AA34-CF6DB20F71C8}" destId="{20E36593-C258-4805-BC43-E6E472BF59BA}" srcOrd="6" destOrd="0" presId="urn:microsoft.com/office/officeart/2009/3/layout/HorizontalOrganizationChart"/>
    <dgm:cxn modelId="{44CCC438-F578-42AC-B0F8-0D8A84FCCE10}" type="presParOf" srcId="{C4AB1878-0A0A-414A-AA34-CF6DB20F71C8}" destId="{FD8C70C4-24B4-461C-AD2F-41E29B338167}" srcOrd="7" destOrd="0" presId="urn:microsoft.com/office/officeart/2009/3/layout/HorizontalOrganizationChart"/>
    <dgm:cxn modelId="{157CE0D0-C4AF-429B-A8BF-E33DCFB6DB75}" type="presParOf" srcId="{FD8C70C4-24B4-461C-AD2F-41E29B338167}" destId="{4DD5731B-1B6A-4B97-87FD-F8B0B0DB5FFA}" srcOrd="0" destOrd="0" presId="urn:microsoft.com/office/officeart/2009/3/layout/HorizontalOrganizationChart"/>
    <dgm:cxn modelId="{75127E82-15B8-4FB4-8D87-C9980AFFDF9B}" type="presParOf" srcId="{4DD5731B-1B6A-4B97-87FD-F8B0B0DB5FFA}" destId="{4D990E44-5120-4B5F-8421-9E6D4585C871}" srcOrd="0" destOrd="0" presId="urn:microsoft.com/office/officeart/2009/3/layout/HorizontalOrganizationChart"/>
    <dgm:cxn modelId="{449683A4-1B8D-4F58-901B-3EA523B21098}" type="presParOf" srcId="{4DD5731B-1B6A-4B97-87FD-F8B0B0DB5FFA}" destId="{3ED8D0F9-DD51-45C8-9F72-EA1BD2C53511}" srcOrd="1" destOrd="0" presId="urn:microsoft.com/office/officeart/2009/3/layout/HorizontalOrganizationChart"/>
    <dgm:cxn modelId="{B1C02503-C2DC-4D4F-9A2E-DCFAACD94990}" type="presParOf" srcId="{FD8C70C4-24B4-461C-AD2F-41E29B338167}" destId="{EA36F916-05EC-4EBD-A379-262514AA319E}" srcOrd="1" destOrd="0" presId="urn:microsoft.com/office/officeart/2009/3/layout/HorizontalOrganizationChart"/>
    <dgm:cxn modelId="{1B86F8E7-251B-4DE3-B19E-98EF399053A7}" type="presParOf" srcId="{FD8C70C4-24B4-461C-AD2F-41E29B338167}" destId="{58116403-24D0-43C4-8F53-284F0F372ADC}" srcOrd="2" destOrd="0" presId="urn:microsoft.com/office/officeart/2009/3/layout/HorizontalOrganizationChart"/>
    <dgm:cxn modelId="{1EF91246-D0C7-491C-8592-4319DED496CF}" type="presParOf" srcId="{C4AB1878-0A0A-414A-AA34-CF6DB20F71C8}" destId="{1C3C20D5-65CF-4937-8143-FFA989518AAC}" srcOrd="8" destOrd="0" presId="urn:microsoft.com/office/officeart/2009/3/layout/HorizontalOrganizationChart"/>
    <dgm:cxn modelId="{F6F855B5-C076-4BE4-AA46-4E8B13B4A391}" type="presParOf" srcId="{C4AB1878-0A0A-414A-AA34-CF6DB20F71C8}" destId="{48BF0E98-028A-420F-A6AA-79C2D76C614A}" srcOrd="9" destOrd="0" presId="urn:microsoft.com/office/officeart/2009/3/layout/HorizontalOrganizationChart"/>
    <dgm:cxn modelId="{0EFBB19A-AC40-4F4C-9E49-5F2C757915E7}" type="presParOf" srcId="{48BF0E98-028A-420F-A6AA-79C2D76C614A}" destId="{222B90AF-AF76-41D1-B900-95735043937D}" srcOrd="0" destOrd="0" presId="urn:microsoft.com/office/officeart/2009/3/layout/HorizontalOrganizationChart"/>
    <dgm:cxn modelId="{B4FB9B2F-1D4F-42F1-B68B-5071048EAF57}" type="presParOf" srcId="{222B90AF-AF76-41D1-B900-95735043937D}" destId="{46EE4280-B125-4FFD-A5CC-F2FB5B3EB0A1}" srcOrd="0" destOrd="0" presId="urn:microsoft.com/office/officeart/2009/3/layout/HorizontalOrganizationChart"/>
    <dgm:cxn modelId="{2503744B-7DD5-47AF-917B-7DD997654EF5}" type="presParOf" srcId="{222B90AF-AF76-41D1-B900-95735043937D}" destId="{EC35378D-FE24-4285-AD1F-792B0F6C7FBB}" srcOrd="1" destOrd="0" presId="urn:microsoft.com/office/officeart/2009/3/layout/HorizontalOrganizationChart"/>
    <dgm:cxn modelId="{B7E2F017-0BE8-4C9F-97CB-63DD1445D71D}" type="presParOf" srcId="{48BF0E98-028A-420F-A6AA-79C2D76C614A}" destId="{B8FCE5CE-EC41-48ED-8EFA-A15050B27FD5}" srcOrd="1" destOrd="0" presId="urn:microsoft.com/office/officeart/2009/3/layout/HorizontalOrganizationChart"/>
    <dgm:cxn modelId="{86B14838-7CD0-4E48-8237-377CEF23E7EB}" type="presParOf" srcId="{48BF0E98-028A-420F-A6AA-79C2D76C614A}" destId="{F99149DC-B027-4190-A08F-35A4D95C9206}" srcOrd="2" destOrd="0" presId="urn:microsoft.com/office/officeart/2009/3/layout/HorizontalOrganizationChart"/>
    <dgm:cxn modelId="{B2FB4BB2-5019-4451-95D4-E9CF2075F7D8}" type="presParOf" srcId="{C4AB1878-0A0A-414A-AA34-CF6DB20F71C8}" destId="{E2498D9F-4F99-42C7-AEE5-5A55A6902C0C}" srcOrd="10" destOrd="0" presId="urn:microsoft.com/office/officeart/2009/3/layout/HorizontalOrganizationChart"/>
    <dgm:cxn modelId="{60A0A375-CC92-4364-A8C1-F21A0FDF15FC}" type="presParOf" srcId="{C4AB1878-0A0A-414A-AA34-CF6DB20F71C8}" destId="{F3B22C51-D94E-44B9-81DF-E3A767A53882}" srcOrd="11" destOrd="0" presId="urn:microsoft.com/office/officeart/2009/3/layout/HorizontalOrganizationChart"/>
    <dgm:cxn modelId="{42B539F9-B84B-4167-8288-E839878FB3C1}" type="presParOf" srcId="{F3B22C51-D94E-44B9-81DF-E3A767A53882}" destId="{233C7395-26A6-47F5-AEFC-865385BAD9B4}" srcOrd="0" destOrd="0" presId="urn:microsoft.com/office/officeart/2009/3/layout/HorizontalOrganizationChart"/>
    <dgm:cxn modelId="{DC660C51-FA23-4359-9325-70A002B332B0}" type="presParOf" srcId="{233C7395-26A6-47F5-AEFC-865385BAD9B4}" destId="{63C78DC0-8A30-487E-9573-1AB4C43A0C41}" srcOrd="0" destOrd="0" presId="urn:microsoft.com/office/officeart/2009/3/layout/HorizontalOrganizationChart"/>
    <dgm:cxn modelId="{77E3B144-350E-4279-855B-DAD30EE6FDE9}" type="presParOf" srcId="{233C7395-26A6-47F5-AEFC-865385BAD9B4}" destId="{132D73DE-CCD5-4A83-8585-FAD95163F26C}" srcOrd="1" destOrd="0" presId="urn:microsoft.com/office/officeart/2009/3/layout/HorizontalOrganizationChart"/>
    <dgm:cxn modelId="{0D225166-0C2E-4BC5-8108-E04EDDFDD581}" type="presParOf" srcId="{F3B22C51-D94E-44B9-81DF-E3A767A53882}" destId="{F540EEFB-80C5-4C13-8337-050769F4D110}" srcOrd="1" destOrd="0" presId="urn:microsoft.com/office/officeart/2009/3/layout/HorizontalOrganizationChart"/>
    <dgm:cxn modelId="{60321333-A57D-4867-8A18-94BDE37BB4B2}" type="presParOf" srcId="{F3B22C51-D94E-44B9-81DF-E3A767A53882}" destId="{64863AD7-0906-48C3-813E-50B574B0F077}" srcOrd="2" destOrd="0" presId="urn:microsoft.com/office/officeart/2009/3/layout/HorizontalOrganizationChart"/>
    <dgm:cxn modelId="{BCAD696F-8ABD-472D-B813-F318552F3F19}" type="presParOf" srcId="{C4AB1878-0A0A-414A-AA34-CF6DB20F71C8}" destId="{0463A9B0-4918-4325-9705-4C50128EE3D8}" srcOrd="12" destOrd="0" presId="urn:microsoft.com/office/officeart/2009/3/layout/HorizontalOrganizationChart"/>
    <dgm:cxn modelId="{D3690130-CC03-4ABD-AB4F-F862766CCB31}" type="presParOf" srcId="{C4AB1878-0A0A-414A-AA34-CF6DB20F71C8}" destId="{AB5FAD01-D805-4D06-9B7E-1DA9FDB53FAC}" srcOrd="13" destOrd="0" presId="urn:microsoft.com/office/officeart/2009/3/layout/HorizontalOrganizationChart"/>
    <dgm:cxn modelId="{C85A5BFE-3C63-4AA0-B2BB-982075417D76}" type="presParOf" srcId="{AB5FAD01-D805-4D06-9B7E-1DA9FDB53FAC}" destId="{FFDCFF7C-4707-4004-BE7F-116C1A37AB43}" srcOrd="0" destOrd="0" presId="urn:microsoft.com/office/officeart/2009/3/layout/HorizontalOrganizationChart"/>
    <dgm:cxn modelId="{9B130E6F-C826-4045-AFA9-AA4CF58FF247}" type="presParOf" srcId="{FFDCFF7C-4707-4004-BE7F-116C1A37AB43}" destId="{F5BD47A7-7FD9-4284-8502-04D4841C9828}" srcOrd="0" destOrd="0" presId="urn:microsoft.com/office/officeart/2009/3/layout/HorizontalOrganizationChart"/>
    <dgm:cxn modelId="{91621872-A3A4-446E-94F8-89319646D31F}" type="presParOf" srcId="{FFDCFF7C-4707-4004-BE7F-116C1A37AB43}" destId="{D5C5EEDE-8261-4DF4-9E6B-64F35DCBA1CC}" srcOrd="1" destOrd="0" presId="urn:microsoft.com/office/officeart/2009/3/layout/HorizontalOrganizationChart"/>
    <dgm:cxn modelId="{7F354BF0-54C9-41AA-83FD-2169C5913830}" type="presParOf" srcId="{AB5FAD01-D805-4D06-9B7E-1DA9FDB53FAC}" destId="{F14A28BC-E91A-47F8-890C-751D94292103}" srcOrd="1" destOrd="0" presId="urn:microsoft.com/office/officeart/2009/3/layout/HorizontalOrganizationChart"/>
    <dgm:cxn modelId="{1539D8E8-F51E-4EE7-8B70-C5D3B90C5804}" type="presParOf" srcId="{AB5FAD01-D805-4D06-9B7E-1DA9FDB53FAC}" destId="{EF333F79-8D10-40C4-AC78-8F87C7D2996B}" srcOrd="2" destOrd="0" presId="urn:microsoft.com/office/officeart/2009/3/layout/HorizontalOrganizationChart"/>
    <dgm:cxn modelId="{E425CF48-D63B-4AB3-A17F-31D22672B652}" type="presParOf" srcId="{C4AB1878-0A0A-414A-AA34-CF6DB20F71C8}" destId="{04923F53-8C1D-462D-8879-F0400E150676}" srcOrd="14" destOrd="0" presId="urn:microsoft.com/office/officeart/2009/3/layout/HorizontalOrganizationChart"/>
    <dgm:cxn modelId="{FA7E38E8-7F17-4E61-8E3F-38EE8EBDD82C}" type="presParOf" srcId="{C4AB1878-0A0A-414A-AA34-CF6DB20F71C8}" destId="{D9956545-6036-48DB-A80A-2D9DAA4E7D2C}" srcOrd="15" destOrd="0" presId="urn:microsoft.com/office/officeart/2009/3/layout/HorizontalOrganizationChart"/>
    <dgm:cxn modelId="{5E3C4EE7-7420-47CB-905C-B4930DBF89CB}" type="presParOf" srcId="{D9956545-6036-48DB-A80A-2D9DAA4E7D2C}" destId="{6C9D35FD-D5DC-472A-BB90-B3E8D57B8A63}" srcOrd="0" destOrd="0" presId="urn:microsoft.com/office/officeart/2009/3/layout/HorizontalOrganizationChart"/>
    <dgm:cxn modelId="{38B28F3C-EB1D-428A-A79F-EF1960EE5E49}" type="presParOf" srcId="{6C9D35FD-D5DC-472A-BB90-B3E8D57B8A63}" destId="{373182E9-D363-4DD8-B06C-0BCC83E79D34}" srcOrd="0" destOrd="0" presId="urn:microsoft.com/office/officeart/2009/3/layout/HorizontalOrganizationChart"/>
    <dgm:cxn modelId="{EFDE19BE-B68B-4809-9152-C191CDCCBB30}" type="presParOf" srcId="{6C9D35FD-D5DC-472A-BB90-B3E8D57B8A63}" destId="{BF676A43-5CA9-4A70-BF15-7C3C33C61876}" srcOrd="1" destOrd="0" presId="urn:microsoft.com/office/officeart/2009/3/layout/HorizontalOrganizationChart"/>
    <dgm:cxn modelId="{29EC569C-E788-4A61-BAB6-1D834ADCE398}" type="presParOf" srcId="{D9956545-6036-48DB-A80A-2D9DAA4E7D2C}" destId="{49061A25-01D8-4FD5-AE30-3F4DBF71581E}" srcOrd="1" destOrd="0" presId="urn:microsoft.com/office/officeart/2009/3/layout/HorizontalOrganizationChart"/>
    <dgm:cxn modelId="{C8E1F22A-EFC4-4AF5-B3BE-A4E3E4503ADB}" type="presParOf" srcId="{D9956545-6036-48DB-A80A-2D9DAA4E7D2C}" destId="{FEADE637-94AB-4C25-8284-58F0099E3EEE}" srcOrd="2" destOrd="0" presId="urn:microsoft.com/office/officeart/2009/3/layout/HorizontalOrganizationChart"/>
    <dgm:cxn modelId="{AB31A60E-49EB-4388-AFA0-D1059DA4AAC1}" type="presParOf" srcId="{93082CC5-6650-40FC-B203-4CE9AC447037}" destId="{512F1141-847A-452E-9C53-ADF0B5B6FBA5}" srcOrd="2" destOrd="0" presId="urn:microsoft.com/office/officeart/2009/3/layout/HorizontalOrganizationChart"/>
    <dgm:cxn modelId="{459A5DAA-C959-44F9-8ACF-4C9560116E23}" type="presParOf" srcId="{6C183CBB-16C6-414B-812A-498D695044DB}" destId="{4EF4829C-208B-412F-BBDF-7AA36A9F5DC1}" srcOrd="2" destOrd="0" presId="urn:microsoft.com/office/officeart/2009/3/layout/HorizontalOrganizationChart"/>
    <dgm:cxn modelId="{90B97E8C-C16C-4CDB-9E86-05587BDA2993}" type="presParOf" srcId="{6C183CBB-16C6-414B-812A-498D695044DB}" destId="{D209F8D8-76C3-43FF-99AA-B2B4CA38C38C}" srcOrd="3" destOrd="0" presId="urn:microsoft.com/office/officeart/2009/3/layout/HorizontalOrganizationChart"/>
    <dgm:cxn modelId="{08C1784C-BCBC-4351-9A42-04E5367CF6E9}" type="presParOf" srcId="{D209F8D8-76C3-43FF-99AA-B2B4CA38C38C}" destId="{338EB454-CE88-4F84-B919-6FF04322AF4C}" srcOrd="0" destOrd="0" presId="urn:microsoft.com/office/officeart/2009/3/layout/HorizontalOrganizationChart"/>
    <dgm:cxn modelId="{FB136FE4-B9C0-483F-A348-C59A4CC11580}" type="presParOf" srcId="{338EB454-CE88-4F84-B919-6FF04322AF4C}" destId="{6642F115-AEF7-4203-A228-9E78C8E33B9A}" srcOrd="0" destOrd="0" presId="urn:microsoft.com/office/officeart/2009/3/layout/HorizontalOrganizationChart"/>
    <dgm:cxn modelId="{A6F139C2-80E7-431A-B965-268C60EE6890}" type="presParOf" srcId="{338EB454-CE88-4F84-B919-6FF04322AF4C}" destId="{CD128D1D-2B0F-432C-BC34-1A5E22D01985}" srcOrd="1" destOrd="0" presId="urn:microsoft.com/office/officeart/2009/3/layout/HorizontalOrganizationChart"/>
    <dgm:cxn modelId="{E934643D-826E-4D01-8FF8-8B94A0224944}" type="presParOf" srcId="{D209F8D8-76C3-43FF-99AA-B2B4CA38C38C}" destId="{A5BC76ED-4A09-4B2C-8A5A-DBF689CBF7EC}" srcOrd="1" destOrd="0" presId="urn:microsoft.com/office/officeart/2009/3/layout/HorizontalOrganizationChart"/>
    <dgm:cxn modelId="{FBABD4CD-F62F-4188-9EDF-B9BE1EB86043}" type="presParOf" srcId="{A5BC76ED-4A09-4B2C-8A5A-DBF689CBF7EC}" destId="{A5583691-0C8A-4266-8FC9-5A459F43A937}" srcOrd="0" destOrd="0" presId="urn:microsoft.com/office/officeart/2009/3/layout/HorizontalOrganizationChart"/>
    <dgm:cxn modelId="{813BD4A1-8A9F-4AEB-9FC9-B543782D1F00}" type="presParOf" srcId="{A5BC76ED-4A09-4B2C-8A5A-DBF689CBF7EC}" destId="{53FD0510-E037-433D-A504-F156A83F3102}" srcOrd="1" destOrd="0" presId="urn:microsoft.com/office/officeart/2009/3/layout/HorizontalOrganizationChart"/>
    <dgm:cxn modelId="{E93B0E3E-4063-490E-98E0-3E4D5A084277}" type="presParOf" srcId="{53FD0510-E037-433D-A504-F156A83F3102}" destId="{B0B7F356-5A6E-408B-B55B-577E66342BA2}" srcOrd="0" destOrd="0" presId="urn:microsoft.com/office/officeart/2009/3/layout/HorizontalOrganizationChart"/>
    <dgm:cxn modelId="{C552BA5E-3553-4952-B03C-8A1CF00AEFF4}" type="presParOf" srcId="{B0B7F356-5A6E-408B-B55B-577E66342BA2}" destId="{30593839-9919-4E16-9254-CB2AF6D168F7}" srcOrd="0" destOrd="0" presId="urn:microsoft.com/office/officeart/2009/3/layout/HorizontalOrganizationChart"/>
    <dgm:cxn modelId="{C4EEEB09-5D8F-4544-A4FD-8B90E5112EDC}" type="presParOf" srcId="{B0B7F356-5A6E-408B-B55B-577E66342BA2}" destId="{E53AE13E-7E27-423B-BD5B-2934072EADC9}" srcOrd="1" destOrd="0" presId="urn:microsoft.com/office/officeart/2009/3/layout/HorizontalOrganizationChart"/>
    <dgm:cxn modelId="{108C4790-4867-435F-857F-CCDDDFB77896}" type="presParOf" srcId="{53FD0510-E037-433D-A504-F156A83F3102}" destId="{2D0A40F2-8376-4068-9DEA-ACF7DCFD64B9}" srcOrd="1" destOrd="0" presId="urn:microsoft.com/office/officeart/2009/3/layout/HorizontalOrganizationChart"/>
    <dgm:cxn modelId="{5A407E3A-583F-476E-8243-AB56730353AD}" type="presParOf" srcId="{53FD0510-E037-433D-A504-F156A83F3102}" destId="{E3CDEF79-A76D-4F17-BBDF-D7A5A5DAB3AC}" srcOrd="2" destOrd="0" presId="urn:microsoft.com/office/officeart/2009/3/layout/HorizontalOrganizationChart"/>
    <dgm:cxn modelId="{7F33C296-2F73-4839-B3C8-FE1B563670FA}" type="presParOf" srcId="{A5BC76ED-4A09-4B2C-8A5A-DBF689CBF7EC}" destId="{9292DF22-926D-453F-8BE3-5C6551096056}" srcOrd="2" destOrd="0" presId="urn:microsoft.com/office/officeart/2009/3/layout/HorizontalOrganizationChart"/>
    <dgm:cxn modelId="{80187F35-A454-44F2-8C6F-55C94EBF0578}" type="presParOf" srcId="{A5BC76ED-4A09-4B2C-8A5A-DBF689CBF7EC}" destId="{99278149-B5BA-4A9B-9F5F-F36FDA0A5644}" srcOrd="3" destOrd="0" presId="urn:microsoft.com/office/officeart/2009/3/layout/HorizontalOrganizationChart"/>
    <dgm:cxn modelId="{8F412B61-23DA-4245-9601-4CF1AF76060D}" type="presParOf" srcId="{99278149-B5BA-4A9B-9F5F-F36FDA0A5644}" destId="{86951F70-DEB8-4726-83A8-3AD39FF6B22A}" srcOrd="0" destOrd="0" presId="urn:microsoft.com/office/officeart/2009/3/layout/HorizontalOrganizationChart"/>
    <dgm:cxn modelId="{CCA9E7BB-B050-4D3E-B500-6A3BC8E66DFB}" type="presParOf" srcId="{86951F70-DEB8-4726-83A8-3AD39FF6B22A}" destId="{77BEDC20-7F82-4603-8962-3AFA857981E0}" srcOrd="0" destOrd="0" presId="urn:microsoft.com/office/officeart/2009/3/layout/HorizontalOrganizationChart"/>
    <dgm:cxn modelId="{223660BD-69F0-4F90-BD58-C9EFD7812A1A}" type="presParOf" srcId="{86951F70-DEB8-4726-83A8-3AD39FF6B22A}" destId="{D1333842-8B44-4467-95EF-63C85D830897}" srcOrd="1" destOrd="0" presId="urn:microsoft.com/office/officeart/2009/3/layout/HorizontalOrganizationChart"/>
    <dgm:cxn modelId="{FE16C228-94D8-462B-BB2D-E9D557C3DFC3}" type="presParOf" srcId="{99278149-B5BA-4A9B-9F5F-F36FDA0A5644}" destId="{ADCC1DBE-BC53-43E7-8020-627C5078FA78}" srcOrd="1" destOrd="0" presId="urn:microsoft.com/office/officeart/2009/3/layout/HorizontalOrganizationChart"/>
    <dgm:cxn modelId="{4391FD8A-0ED5-42D9-A0D6-AA1912EB5B0D}" type="presParOf" srcId="{99278149-B5BA-4A9B-9F5F-F36FDA0A5644}" destId="{B8AA85E7-C563-4762-9DCB-68BA2F37C531}" srcOrd="2" destOrd="0" presId="urn:microsoft.com/office/officeart/2009/3/layout/HorizontalOrganizationChart"/>
    <dgm:cxn modelId="{D683EAF4-C17D-4BF2-9133-17FF7D1E83DC}" type="presParOf" srcId="{D209F8D8-76C3-43FF-99AA-B2B4CA38C38C}" destId="{8679BE41-3E4A-4850-A426-5F558DBD902A}" srcOrd="2" destOrd="0" presId="urn:microsoft.com/office/officeart/2009/3/layout/HorizontalOrganizationChart"/>
    <dgm:cxn modelId="{DC8A6D21-CE8B-4EE8-973F-C4185E8548A9}" type="presParOf" srcId="{6C183CBB-16C6-414B-812A-498D695044DB}" destId="{F0A5157A-DBB5-44B7-92B1-12B318C0A86D}" srcOrd="4" destOrd="0" presId="urn:microsoft.com/office/officeart/2009/3/layout/HorizontalOrganizationChart"/>
    <dgm:cxn modelId="{4E1FBD30-F1DA-4B47-8D9C-E5A5227FC332}" type="presParOf" srcId="{6C183CBB-16C6-414B-812A-498D695044DB}" destId="{1CE2A2D0-160E-4B0D-86F0-CD4B09C9B44C}" srcOrd="5" destOrd="0" presId="urn:microsoft.com/office/officeart/2009/3/layout/HorizontalOrganizationChart"/>
    <dgm:cxn modelId="{3888F36A-045B-4CB4-8EFF-EAA0B7CA1299}" type="presParOf" srcId="{1CE2A2D0-160E-4B0D-86F0-CD4B09C9B44C}" destId="{F8312099-9893-4F43-B084-34DD6EB767A3}" srcOrd="0" destOrd="0" presId="urn:microsoft.com/office/officeart/2009/3/layout/HorizontalOrganizationChart"/>
    <dgm:cxn modelId="{FC61051F-8728-43F6-AA9B-FF14CC131125}" type="presParOf" srcId="{F8312099-9893-4F43-B084-34DD6EB767A3}" destId="{1127279B-919E-4023-8D9C-2869F048C8B7}" srcOrd="0" destOrd="0" presId="urn:microsoft.com/office/officeart/2009/3/layout/HorizontalOrganizationChart"/>
    <dgm:cxn modelId="{3480974D-B46D-4531-8198-A485D2420F3D}" type="presParOf" srcId="{F8312099-9893-4F43-B084-34DD6EB767A3}" destId="{F22D72EC-2F8F-407B-A058-264A7914CE4A}" srcOrd="1" destOrd="0" presId="urn:microsoft.com/office/officeart/2009/3/layout/HorizontalOrganizationChart"/>
    <dgm:cxn modelId="{4D32F2FD-B349-48E0-96A2-1DDB24EA6884}" type="presParOf" srcId="{1CE2A2D0-160E-4B0D-86F0-CD4B09C9B44C}" destId="{67787611-ADFF-4166-8E56-C9AF46495CF0}" srcOrd="1" destOrd="0" presId="urn:microsoft.com/office/officeart/2009/3/layout/HorizontalOrganizationChart"/>
    <dgm:cxn modelId="{3AD6E12E-5BFC-41A2-8D5C-BC99A09EAAEB}" type="presParOf" srcId="{67787611-ADFF-4166-8E56-C9AF46495CF0}" destId="{026374C4-AC58-4DA0-B066-E1F39D343C82}" srcOrd="0" destOrd="0" presId="urn:microsoft.com/office/officeart/2009/3/layout/HorizontalOrganizationChart"/>
    <dgm:cxn modelId="{0C3B91AE-252B-478B-8C9E-5E0EBC1FB840}" type="presParOf" srcId="{67787611-ADFF-4166-8E56-C9AF46495CF0}" destId="{F3816019-D0C3-4D13-BDE7-D2BA609B2329}" srcOrd="1" destOrd="0" presId="urn:microsoft.com/office/officeart/2009/3/layout/HorizontalOrganizationChart"/>
    <dgm:cxn modelId="{BC18033A-BFC1-4467-B189-9255768F44C3}" type="presParOf" srcId="{F3816019-D0C3-4D13-BDE7-D2BA609B2329}" destId="{394D4B6A-0661-4020-95C5-7F2AB06A7030}" srcOrd="0" destOrd="0" presId="urn:microsoft.com/office/officeart/2009/3/layout/HorizontalOrganizationChart"/>
    <dgm:cxn modelId="{A88C780A-20F2-470E-9183-5942293808E2}" type="presParOf" srcId="{394D4B6A-0661-4020-95C5-7F2AB06A7030}" destId="{268C01D9-659F-4129-9FD2-376A343EB79B}" srcOrd="0" destOrd="0" presId="urn:microsoft.com/office/officeart/2009/3/layout/HorizontalOrganizationChart"/>
    <dgm:cxn modelId="{342BA04D-21E5-4F22-8483-C380C3CFA097}" type="presParOf" srcId="{394D4B6A-0661-4020-95C5-7F2AB06A7030}" destId="{82D423E1-A4B4-45AD-A085-232E67C58D83}" srcOrd="1" destOrd="0" presId="urn:microsoft.com/office/officeart/2009/3/layout/HorizontalOrganizationChart"/>
    <dgm:cxn modelId="{BE984992-9440-436C-95FB-F82FD4D706E6}" type="presParOf" srcId="{F3816019-D0C3-4D13-BDE7-D2BA609B2329}" destId="{BB50E4C3-C565-4E3E-B378-8A1FF627E1C9}" srcOrd="1" destOrd="0" presId="urn:microsoft.com/office/officeart/2009/3/layout/HorizontalOrganizationChart"/>
    <dgm:cxn modelId="{B8BDD51F-BA6A-4B15-93CF-615C65F97E16}" type="presParOf" srcId="{BB50E4C3-C565-4E3E-B378-8A1FF627E1C9}" destId="{B963C62C-EC80-4314-830A-E7E940217FE4}" srcOrd="0" destOrd="0" presId="urn:microsoft.com/office/officeart/2009/3/layout/HorizontalOrganizationChart"/>
    <dgm:cxn modelId="{5A086085-260F-4258-91D6-AE1307D26D5A}" type="presParOf" srcId="{BB50E4C3-C565-4E3E-B378-8A1FF627E1C9}" destId="{114B1D23-5E69-4E4D-B54A-77419B3D2F31}" srcOrd="1" destOrd="0" presId="urn:microsoft.com/office/officeart/2009/3/layout/HorizontalOrganizationChart"/>
    <dgm:cxn modelId="{AE508E33-7F01-46C0-8B62-E359E7B47412}" type="presParOf" srcId="{114B1D23-5E69-4E4D-B54A-77419B3D2F31}" destId="{2DE7D8C7-0555-4C24-9FCC-57B03145A759}" srcOrd="0" destOrd="0" presId="urn:microsoft.com/office/officeart/2009/3/layout/HorizontalOrganizationChart"/>
    <dgm:cxn modelId="{40BE3716-77EA-4DB7-A157-6EF29D5D942D}" type="presParOf" srcId="{2DE7D8C7-0555-4C24-9FCC-57B03145A759}" destId="{753DF0EE-79CA-457E-A441-8DFED51D31DC}" srcOrd="0" destOrd="0" presId="urn:microsoft.com/office/officeart/2009/3/layout/HorizontalOrganizationChart"/>
    <dgm:cxn modelId="{4B1D3AA9-83B7-4851-8010-EF835292BC1D}" type="presParOf" srcId="{2DE7D8C7-0555-4C24-9FCC-57B03145A759}" destId="{490C253E-9DA7-4121-889D-32D3981C03BB}" srcOrd="1" destOrd="0" presId="urn:microsoft.com/office/officeart/2009/3/layout/HorizontalOrganizationChart"/>
    <dgm:cxn modelId="{AD13E352-A586-464E-917F-B20C296F1C91}" type="presParOf" srcId="{114B1D23-5E69-4E4D-B54A-77419B3D2F31}" destId="{575ED543-052D-4A90-94CC-B3B05BB5067B}" srcOrd="1" destOrd="0" presId="urn:microsoft.com/office/officeart/2009/3/layout/HorizontalOrganizationChart"/>
    <dgm:cxn modelId="{FCBB083D-B70B-42F7-AFB0-9F0B1DFA3F3E}" type="presParOf" srcId="{114B1D23-5E69-4E4D-B54A-77419B3D2F31}" destId="{A0E1EA02-DA3E-4F56-9F8D-98B6FB8240DB}" srcOrd="2" destOrd="0" presId="urn:microsoft.com/office/officeart/2009/3/layout/HorizontalOrganizationChart"/>
    <dgm:cxn modelId="{08DF30EF-394E-4819-BD58-793756BA003B}" type="presParOf" srcId="{F3816019-D0C3-4D13-BDE7-D2BA609B2329}" destId="{133C3270-BABC-41C7-B11D-671F0155ACDB}" srcOrd="2" destOrd="0" presId="urn:microsoft.com/office/officeart/2009/3/layout/HorizontalOrganizationChart"/>
    <dgm:cxn modelId="{0D9A9C19-397C-4B8A-8324-CDF0355ED05C}" type="presParOf" srcId="{67787611-ADFF-4166-8E56-C9AF46495CF0}" destId="{2BCDB831-6481-4638-BDB1-47E260395A8E}" srcOrd="2" destOrd="0" presId="urn:microsoft.com/office/officeart/2009/3/layout/HorizontalOrganizationChart"/>
    <dgm:cxn modelId="{70D5450C-DDE3-4FA0-84AA-5D7944F90F27}" type="presParOf" srcId="{67787611-ADFF-4166-8E56-C9AF46495CF0}" destId="{3D508DA2-B60C-402F-8C4A-569C1713D3A6}" srcOrd="3" destOrd="0" presId="urn:microsoft.com/office/officeart/2009/3/layout/HorizontalOrganizationChart"/>
    <dgm:cxn modelId="{963D0D68-5E71-4F12-9B95-0A5217B4A51F}" type="presParOf" srcId="{3D508DA2-B60C-402F-8C4A-569C1713D3A6}" destId="{F9893075-F23E-4DE9-8F7E-06D2ADCCDF2C}" srcOrd="0" destOrd="0" presId="urn:microsoft.com/office/officeart/2009/3/layout/HorizontalOrganizationChart"/>
    <dgm:cxn modelId="{F68BFF28-E370-4CC9-B226-3998C66AF448}" type="presParOf" srcId="{F9893075-F23E-4DE9-8F7E-06D2ADCCDF2C}" destId="{AD0FC62A-8621-47E4-8CCA-F67EE722A723}" srcOrd="0" destOrd="0" presId="urn:microsoft.com/office/officeart/2009/3/layout/HorizontalOrganizationChart"/>
    <dgm:cxn modelId="{5485F6A0-41B4-4EE0-9666-767EB8D98BD4}" type="presParOf" srcId="{F9893075-F23E-4DE9-8F7E-06D2ADCCDF2C}" destId="{7ACB519B-5F32-4B1F-8BB9-213624267E80}" srcOrd="1" destOrd="0" presId="urn:microsoft.com/office/officeart/2009/3/layout/HorizontalOrganizationChart"/>
    <dgm:cxn modelId="{C44C4ABD-F2ED-4A7E-A02A-C08893B43A92}" type="presParOf" srcId="{3D508DA2-B60C-402F-8C4A-569C1713D3A6}" destId="{B88B8882-A94C-484E-9B60-EA1150A480C7}" srcOrd="1" destOrd="0" presId="urn:microsoft.com/office/officeart/2009/3/layout/HorizontalOrganizationChart"/>
    <dgm:cxn modelId="{4ACA8888-4460-4AFC-AA18-B0C7A7D32652}" type="presParOf" srcId="{B88B8882-A94C-484E-9B60-EA1150A480C7}" destId="{11A355FA-F48F-4D89-BB99-E310D4A5E4FF}" srcOrd="0" destOrd="0" presId="urn:microsoft.com/office/officeart/2009/3/layout/HorizontalOrganizationChart"/>
    <dgm:cxn modelId="{01B3B8F4-90FB-4D25-9F02-1FE4CAA7A555}" type="presParOf" srcId="{B88B8882-A94C-484E-9B60-EA1150A480C7}" destId="{56C1C647-B500-4B3B-A1D3-4597F7A57D0A}" srcOrd="1" destOrd="0" presId="urn:microsoft.com/office/officeart/2009/3/layout/HorizontalOrganizationChart"/>
    <dgm:cxn modelId="{03DAE7FD-710E-4F67-B65F-A4690A69AFC1}" type="presParOf" srcId="{56C1C647-B500-4B3B-A1D3-4597F7A57D0A}" destId="{D8C7E303-0E63-4367-A452-796BBBBB8A7B}" srcOrd="0" destOrd="0" presId="urn:microsoft.com/office/officeart/2009/3/layout/HorizontalOrganizationChart"/>
    <dgm:cxn modelId="{D9A304B3-F04D-40A2-85FC-A163BFC8AE16}" type="presParOf" srcId="{D8C7E303-0E63-4367-A452-796BBBBB8A7B}" destId="{C156B8FE-77A6-431F-8224-8F30B7794949}" srcOrd="0" destOrd="0" presId="urn:microsoft.com/office/officeart/2009/3/layout/HorizontalOrganizationChart"/>
    <dgm:cxn modelId="{72923F4D-4C99-470D-B0F2-A86DFEA5CBBD}" type="presParOf" srcId="{D8C7E303-0E63-4367-A452-796BBBBB8A7B}" destId="{4FD10870-AFE2-4A59-91EF-B6C8B32D6FFE}" srcOrd="1" destOrd="0" presId="urn:microsoft.com/office/officeart/2009/3/layout/HorizontalOrganizationChart"/>
    <dgm:cxn modelId="{16721693-780B-4241-BDE0-048A517AF7CD}" type="presParOf" srcId="{56C1C647-B500-4B3B-A1D3-4597F7A57D0A}" destId="{9BDABA0C-1F19-4607-ACF5-25ED0BAAA1FC}" srcOrd="1" destOrd="0" presId="urn:microsoft.com/office/officeart/2009/3/layout/HorizontalOrganizationChart"/>
    <dgm:cxn modelId="{D46C84D9-9327-499D-9678-D4024502C305}" type="presParOf" srcId="{56C1C647-B500-4B3B-A1D3-4597F7A57D0A}" destId="{52B88956-7779-43E3-8E5A-93A8696A33CD}" srcOrd="2" destOrd="0" presId="urn:microsoft.com/office/officeart/2009/3/layout/HorizontalOrganizationChart"/>
    <dgm:cxn modelId="{D6011753-38A8-4227-BCC8-F55A510EED45}" type="presParOf" srcId="{3D508DA2-B60C-402F-8C4A-569C1713D3A6}" destId="{FA66288C-8A8D-4F9A-8BE3-935C8D7B4BF4}" srcOrd="2" destOrd="0" presId="urn:microsoft.com/office/officeart/2009/3/layout/HorizontalOrganizationChart"/>
    <dgm:cxn modelId="{6B807A6F-A56C-4D98-B016-54DF384CE3BA}" type="presParOf" srcId="{67787611-ADFF-4166-8E56-C9AF46495CF0}" destId="{FDAF45CF-570A-4B49-BB76-4EF40E6BA2E9}" srcOrd="4" destOrd="0" presId="urn:microsoft.com/office/officeart/2009/3/layout/HorizontalOrganizationChart"/>
    <dgm:cxn modelId="{1BEA1D7E-00DE-429C-8C62-1F3EDC35D02B}" type="presParOf" srcId="{67787611-ADFF-4166-8E56-C9AF46495CF0}" destId="{4D252E6B-FE4D-4C42-BA82-DA85707CC8B3}" srcOrd="5" destOrd="0" presId="urn:microsoft.com/office/officeart/2009/3/layout/HorizontalOrganizationChart"/>
    <dgm:cxn modelId="{47D0F13C-E138-40D9-856B-4F4DC18EB728}" type="presParOf" srcId="{4D252E6B-FE4D-4C42-BA82-DA85707CC8B3}" destId="{2CC86844-EEE1-442F-87A6-B48D29D13B92}" srcOrd="0" destOrd="0" presId="urn:microsoft.com/office/officeart/2009/3/layout/HorizontalOrganizationChart"/>
    <dgm:cxn modelId="{5D4D05CC-A98C-49C2-B759-A1E7D0C5D0B7}" type="presParOf" srcId="{2CC86844-EEE1-442F-87A6-B48D29D13B92}" destId="{6F050402-E962-4C3B-B152-D06132527BCE}" srcOrd="0" destOrd="0" presId="urn:microsoft.com/office/officeart/2009/3/layout/HorizontalOrganizationChart"/>
    <dgm:cxn modelId="{A4631E09-5E5E-43A9-B0DF-806019729BBB}" type="presParOf" srcId="{2CC86844-EEE1-442F-87A6-B48D29D13B92}" destId="{405C661B-D8E6-48AB-BBC9-088FA2F3A621}" srcOrd="1" destOrd="0" presId="urn:microsoft.com/office/officeart/2009/3/layout/HorizontalOrganizationChart"/>
    <dgm:cxn modelId="{196F2301-3A0D-4A34-B6ED-D9AF17E96094}" type="presParOf" srcId="{4D252E6B-FE4D-4C42-BA82-DA85707CC8B3}" destId="{0E7DA27F-1D41-4F58-A61E-B65C67FF6856}" srcOrd="1" destOrd="0" presId="urn:microsoft.com/office/officeart/2009/3/layout/HorizontalOrganizationChart"/>
    <dgm:cxn modelId="{29D80324-C7FC-4CF0-8BBF-4C695A938239}" type="presParOf" srcId="{0E7DA27F-1D41-4F58-A61E-B65C67FF6856}" destId="{DB94DAC3-1EB4-4130-B333-68C0273DA4A3}" srcOrd="0" destOrd="0" presId="urn:microsoft.com/office/officeart/2009/3/layout/HorizontalOrganizationChart"/>
    <dgm:cxn modelId="{D2BC15D9-FCE3-4D59-9C06-B713906B825B}" type="presParOf" srcId="{0E7DA27F-1D41-4F58-A61E-B65C67FF6856}" destId="{FFCADEA6-C0FA-4CE6-977E-B97F721306EE}" srcOrd="1" destOrd="0" presId="urn:microsoft.com/office/officeart/2009/3/layout/HorizontalOrganizationChart"/>
    <dgm:cxn modelId="{0E215C74-2705-426D-8754-364110D35689}" type="presParOf" srcId="{FFCADEA6-C0FA-4CE6-977E-B97F721306EE}" destId="{1942A820-9EDA-4318-9AFE-6B778DAB6D9D}" srcOrd="0" destOrd="0" presId="urn:microsoft.com/office/officeart/2009/3/layout/HorizontalOrganizationChart"/>
    <dgm:cxn modelId="{C8EA5B1F-B34E-4849-AD63-1CF571FC92FC}" type="presParOf" srcId="{1942A820-9EDA-4318-9AFE-6B778DAB6D9D}" destId="{6DFAC151-0142-42A5-90E0-88C4C5E2771E}" srcOrd="0" destOrd="0" presId="urn:microsoft.com/office/officeart/2009/3/layout/HorizontalOrganizationChart"/>
    <dgm:cxn modelId="{2C4BF597-5E84-4FE8-88F3-86C9333FFDE3}" type="presParOf" srcId="{1942A820-9EDA-4318-9AFE-6B778DAB6D9D}" destId="{603A6596-A21F-4EE2-A896-2975C128DC0B}" srcOrd="1" destOrd="0" presId="urn:microsoft.com/office/officeart/2009/3/layout/HorizontalOrganizationChart"/>
    <dgm:cxn modelId="{0FB6DD4A-530D-4116-8566-73B9DB85B66A}" type="presParOf" srcId="{FFCADEA6-C0FA-4CE6-977E-B97F721306EE}" destId="{CFA14B0F-300C-491C-8760-1407E8DF35C5}" srcOrd="1" destOrd="0" presId="urn:microsoft.com/office/officeart/2009/3/layout/HorizontalOrganizationChart"/>
    <dgm:cxn modelId="{DCC032AE-797F-4F93-862A-494EF1547F4D}" type="presParOf" srcId="{FFCADEA6-C0FA-4CE6-977E-B97F721306EE}" destId="{7D850C11-0D76-436E-9867-E768B76954C9}" srcOrd="2" destOrd="0" presId="urn:microsoft.com/office/officeart/2009/3/layout/HorizontalOrganizationChart"/>
    <dgm:cxn modelId="{839B3A9E-AFD2-4976-B37C-FC9F8385178A}" type="presParOf" srcId="{4D252E6B-FE4D-4C42-BA82-DA85707CC8B3}" destId="{93718DFF-8EA2-47BF-8AF1-26FAAEA556CA}" srcOrd="2" destOrd="0" presId="urn:microsoft.com/office/officeart/2009/3/layout/HorizontalOrganizationChart"/>
    <dgm:cxn modelId="{CEB1CB08-6BE0-4D4F-AB5B-BC8298A30A36}" type="presParOf" srcId="{1CE2A2D0-160E-4B0D-86F0-CD4B09C9B44C}" destId="{7E560054-C0F3-4523-A007-5DBD92378ABD}" srcOrd="2" destOrd="0" presId="urn:microsoft.com/office/officeart/2009/3/layout/HorizontalOrganizationChart"/>
    <dgm:cxn modelId="{51112911-6597-4064-A10B-1CC6A5C779EE}" type="presParOf" srcId="{290A9041-8B9A-4A0A-81FD-3D4FE277957A}" destId="{302B6103-0BA6-49DE-A666-EF2F4D479FC2}" srcOrd="2" destOrd="0" presId="urn:microsoft.com/office/officeart/2009/3/layout/HorizontalOrganizationChar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89B5F9-326C-4F10-9FD9-EE19F0334875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94F19182-EACC-4A3A-A564-6D338D836263}">
      <dgm:prSet phldrT="[Texto]" custT="1"/>
      <dgm:spPr/>
      <dgm:t>
        <a:bodyPr/>
        <a:lstStyle/>
        <a:p>
          <a:r>
            <a:rPr lang="es-ES" sz="3200" b="1" dirty="0">
              <a:latin typeface="Calibri" panose="020F0502020204030204" pitchFamily="34" charset="0"/>
              <a:cs typeface="Calibri" panose="020F0502020204030204" pitchFamily="34" charset="0"/>
            </a:rPr>
            <a:t>DISFUNCÍÓN ANORRECTAL</a:t>
          </a:r>
        </a:p>
      </dgm:t>
    </dgm:pt>
    <dgm:pt modelId="{35A3D673-675C-4F2E-ADAC-0834FC1B68BA}" type="parTrans" cxnId="{D891C377-079E-43EC-8838-A6C3A1A38DF0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B24349-B243-4383-B8F9-133BA778907E}" type="sibTrans" cxnId="{D891C377-079E-43EC-8838-A6C3A1A38DF0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A28966-4740-4F78-8DF3-1A378E8345EF}">
      <dgm:prSet phldrT="[Texto]" custT="1"/>
      <dgm:spPr/>
      <dgm:t>
        <a:bodyPr/>
        <a:lstStyle/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INCONTINENCIA ANAL</a:t>
          </a:r>
        </a:p>
      </dgm:t>
    </dgm:pt>
    <dgm:pt modelId="{918F3284-A43B-4FC8-8431-4557697623EF}" type="parTrans" cxnId="{115FBE60-34E9-473E-B526-CB8B5EF880F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255822-95CB-4F16-8F57-CE48AACFBF0F}" type="sibTrans" cxnId="{115FBE60-34E9-473E-B526-CB8B5EF880F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305348-C4BF-4FCE-B709-3C6B04C2E612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FECAL</a:t>
          </a:r>
        </a:p>
      </dgm:t>
    </dgm:pt>
    <dgm:pt modelId="{1B891971-BF6A-4483-90F8-EB036662D7F4}" type="parTrans" cxnId="{553FC048-3EC4-4340-A393-1EBA01AF235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312306-EDD5-4F05-8E7A-1DDECD0F4F63}" type="sibTrans" cxnId="{553FC048-3EC4-4340-A393-1EBA01AF235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DA74BF-C5CB-454C-B229-CA9599E15F0E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GASES</a:t>
          </a:r>
        </a:p>
      </dgm:t>
    </dgm:pt>
    <dgm:pt modelId="{2262DBDC-A5E2-4A5B-8E92-24C4110E0802}" type="parTrans" cxnId="{E3EEBF85-F6D3-4379-A966-E5C6D39CCD1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4FEA86-7E9D-49CE-BC37-526859FD5EC0}" type="sibTrans" cxnId="{E3EEBF85-F6D3-4379-A966-E5C6D39CCD1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5D13EB-BE8C-4658-BF6D-1153F7E3A842}">
      <dgm:prSet phldrT="[Texto]" custT="1"/>
      <dgm:spPr/>
      <dgm:t>
        <a:bodyPr/>
        <a:lstStyle/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DEFECACIÓN INCOMPLETA</a:t>
          </a:r>
        </a:p>
      </dgm:t>
    </dgm:pt>
    <dgm:pt modelId="{716B488C-94B5-4E56-BB10-8BFA9742E46D}" type="parTrans" cxnId="{18D21481-30C5-44D8-BE29-CEB3BEFF224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1C24ED-1747-468E-8F39-458D40713ADD}" type="sibTrans" cxnId="{18D21481-30C5-44D8-BE29-CEB3BEFF224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559CE0-76ED-4D61-A903-4DF09F2E7F68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Sólida</a:t>
          </a:r>
        </a:p>
      </dgm:t>
    </dgm:pt>
    <dgm:pt modelId="{07C0EBFE-C237-4506-AB08-CFD29EFF56DF}" type="parTrans" cxnId="{A805B684-A0B6-44B5-ADA1-2BECCBA2BA8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69C307-8414-426B-A2DB-6F88C41E7F2F}" type="sibTrans" cxnId="{A805B684-A0B6-44B5-ADA1-2BECCBA2BA8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08BA7E-2185-486B-9EE8-DA26E341DD84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Líquida</a:t>
          </a:r>
        </a:p>
      </dgm:t>
    </dgm:pt>
    <dgm:pt modelId="{AC6DB211-D1A0-403D-AA2F-82FC8BF3A571}" type="parTrans" cxnId="{9119FEB8-07A0-4E9E-A279-5DEF1049A4F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99FD2-16FB-4C66-B16D-0D23DB03CC3B}" type="sibTrans" cxnId="{9119FEB8-07A0-4E9E-A279-5DEF1049A4F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79AB1E-0D02-4CF8-B686-8C318597843D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Pasiva</a:t>
          </a:r>
        </a:p>
      </dgm:t>
    </dgm:pt>
    <dgm:pt modelId="{FC7C93C7-E172-4E91-9C3B-B66FB358F994}" type="parTrans" cxnId="{8EF7A90A-CD3D-45EB-A45D-62E9990EB28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CA3CCF-E4F2-4C05-B7E8-F02AA29B0406}" type="sibTrans" cxnId="{8EF7A90A-CD3D-45EB-A45D-62E9990EB28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1E7E43-3851-4C2D-9C55-45E8942B29DA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Coital</a:t>
          </a:r>
        </a:p>
      </dgm:t>
    </dgm:pt>
    <dgm:pt modelId="{EFF77E1E-D8F8-4D91-8E72-67A48C255FBC}" type="parTrans" cxnId="{435897DE-902A-4F8E-B04A-A17206636FC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69C3A1-C312-4FD3-AA57-81918E5D7A32}" type="sibTrans" cxnId="{435897DE-902A-4F8E-B04A-A17206636FC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62F5A7-96EE-4B8C-BAE4-77DBF092C154}">
      <dgm:prSet phldrT="[Texto]"/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De urgencia</a:t>
          </a:r>
        </a:p>
      </dgm:t>
    </dgm:pt>
    <dgm:pt modelId="{B5A9051F-287F-4E0B-B84E-22CD0E585CA2}" type="parTrans" cxnId="{FF881C1B-7ED2-49C3-B20A-8138555DF2D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B67AB6-B818-47AC-9D00-2A8E3375C0B5}" type="sibTrans" cxnId="{FF881C1B-7ED2-49C3-B20A-8138555DF2D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E69D4E-67C7-47C3-9766-7F113008BEF7}">
      <dgm:prSet phldrT="[Texto]" custT="1"/>
      <dgm:spPr/>
      <dgm:t>
        <a:bodyPr/>
        <a:lstStyle/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ESFUERZO POR DEFECAR</a:t>
          </a:r>
        </a:p>
      </dgm:t>
    </dgm:pt>
    <dgm:pt modelId="{B52E2D51-A66E-4872-9FEF-A28EA7D7F554}" type="parTrans" cxnId="{C7F4D7F1-D25C-481D-BAF9-F1C2817CC5BB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7417A3-36EC-4984-9469-306BDA256ABB}" type="sibTrans" cxnId="{C7F4D7F1-D25C-481D-BAF9-F1C2817CC5BB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7FE580-C0CA-4E49-AA89-34D80D4EEB9B}">
      <dgm:prSet phldrT="[Texto]" custT="1"/>
      <dgm:spPr/>
      <dgm:t>
        <a:bodyPr/>
        <a:lstStyle/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SENSACIÓN RECTAL DISMINUÍDA</a:t>
          </a:r>
        </a:p>
      </dgm:t>
    </dgm:pt>
    <dgm:pt modelId="{6C4E85CE-867A-4E06-8BD3-19F4463C440E}" type="parTrans" cxnId="{3EBD00EC-5BB6-4F05-81F0-F712267641F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EA351F-E19B-4EB7-98AD-96E8B3113EF6}" type="sibTrans" cxnId="{3EBD00EC-5BB6-4F05-81F0-F712267641F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A52BB8-EA95-467A-8D86-563454131D3A}">
      <dgm:prSet phldrT="[Texto]" custT="1"/>
      <dgm:spPr/>
      <dgm:t>
        <a:bodyPr/>
        <a:lstStyle/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ESTREÑIMEINTO</a:t>
          </a:r>
        </a:p>
      </dgm:t>
    </dgm:pt>
    <dgm:pt modelId="{7E59C63B-0393-4B5E-AB6C-259C10AF061E}" type="parTrans" cxnId="{99A2B390-46F0-44F5-84AC-AF331787B00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A1BA5B-923A-4E58-B3E1-CA85240E2C9F}" type="sibTrans" cxnId="{99A2B390-46F0-44F5-84AC-AF331787B00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56EC58-EBB3-4A33-B684-389EE104D982}">
      <dgm:prSet phldrT="[Texto]" custT="1"/>
      <dgm:spPr/>
      <dgm:t>
        <a:bodyPr/>
        <a:lstStyle/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SANGRADO O MUCOSIDAD RECTAL</a:t>
          </a:r>
        </a:p>
      </dgm:t>
    </dgm:pt>
    <dgm:pt modelId="{5B1B6A39-23E8-4A2B-88CA-4F779680D8B7}" type="parTrans" cxnId="{E718323E-6424-466D-A1D7-BDC9566DF08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14AF4A-C955-498B-BE27-F51F918818B4}" type="sibTrans" cxnId="{E718323E-6424-466D-A1D7-BDC9566DF08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B10CDC-E37C-4A9A-B921-7077F26CF84F}" type="pres">
      <dgm:prSet presAssocID="{C689B5F9-326C-4F10-9FD9-EE19F03348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DCE851-F4CA-4B43-87C4-83107C896A37}" type="pres">
      <dgm:prSet presAssocID="{94F19182-EACC-4A3A-A564-6D338D836263}" presName="root1" presStyleCnt="0"/>
      <dgm:spPr/>
    </dgm:pt>
    <dgm:pt modelId="{1A1B265E-7B5C-4361-97C2-9C3DC2343E6D}" type="pres">
      <dgm:prSet presAssocID="{94F19182-EACC-4A3A-A564-6D338D836263}" presName="LevelOneTextNode" presStyleLbl="node0" presStyleIdx="0" presStyleCnt="1" custScaleX="204687" custScaleY="111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28F02-2815-425D-ADAF-CE140C9FA444}" type="pres">
      <dgm:prSet presAssocID="{94F19182-EACC-4A3A-A564-6D338D836263}" presName="level2hierChild" presStyleCnt="0"/>
      <dgm:spPr/>
    </dgm:pt>
    <dgm:pt modelId="{549515FC-4275-4A19-90CD-325C93EF586D}" type="pres">
      <dgm:prSet presAssocID="{918F3284-A43B-4FC8-8431-4557697623EF}" presName="conn2-1" presStyleLbl="parChTrans1D2" presStyleIdx="0" presStyleCnt="6"/>
      <dgm:spPr/>
      <dgm:t>
        <a:bodyPr/>
        <a:lstStyle/>
        <a:p>
          <a:endParaRPr lang="es-ES"/>
        </a:p>
      </dgm:t>
    </dgm:pt>
    <dgm:pt modelId="{F5E8DACB-E8CF-4C33-878A-92089D44AFE2}" type="pres">
      <dgm:prSet presAssocID="{918F3284-A43B-4FC8-8431-4557697623EF}" presName="connTx" presStyleLbl="parChTrans1D2" presStyleIdx="0" presStyleCnt="6"/>
      <dgm:spPr/>
      <dgm:t>
        <a:bodyPr/>
        <a:lstStyle/>
        <a:p>
          <a:endParaRPr lang="es-ES"/>
        </a:p>
      </dgm:t>
    </dgm:pt>
    <dgm:pt modelId="{54210F87-E9A2-4AE9-B0F1-A52EE33037CA}" type="pres">
      <dgm:prSet presAssocID="{8AA28966-4740-4F78-8DF3-1A378E8345EF}" presName="root2" presStyleCnt="0"/>
      <dgm:spPr/>
    </dgm:pt>
    <dgm:pt modelId="{A1966DDF-D467-46A8-8F7B-7D4526B5B86A}" type="pres">
      <dgm:prSet presAssocID="{8AA28966-4740-4F78-8DF3-1A378E8345EF}" presName="LevelTwoTextNode" presStyleLbl="node2" presStyleIdx="0" presStyleCnt="6" custScaleX="1546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158190-219A-4499-B135-1CCDAB8E3E10}" type="pres">
      <dgm:prSet presAssocID="{8AA28966-4740-4F78-8DF3-1A378E8345EF}" presName="level3hierChild" presStyleCnt="0"/>
      <dgm:spPr/>
    </dgm:pt>
    <dgm:pt modelId="{2AEC9EC9-382A-483F-A8E7-837D28383741}" type="pres">
      <dgm:prSet presAssocID="{1B891971-BF6A-4483-90F8-EB036662D7F4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7042A38B-D91E-4ABB-A9D5-0EC2127463A6}" type="pres">
      <dgm:prSet presAssocID="{1B891971-BF6A-4483-90F8-EB036662D7F4}" presName="connTx" presStyleLbl="parChTrans1D3" presStyleIdx="0" presStyleCnt="2"/>
      <dgm:spPr/>
      <dgm:t>
        <a:bodyPr/>
        <a:lstStyle/>
        <a:p>
          <a:endParaRPr lang="es-ES"/>
        </a:p>
      </dgm:t>
    </dgm:pt>
    <dgm:pt modelId="{60FE2926-22A8-41B0-818B-3B1DFBF6B491}" type="pres">
      <dgm:prSet presAssocID="{81305348-C4BF-4FCE-B709-3C6B04C2E612}" presName="root2" presStyleCnt="0"/>
      <dgm:spPr/>
    </dgm:pt>
    <dgm:pt modelId="{44EEDC39-2651-4B67-8288-FBFC3D4942E5}" type="pres">
      <dgm:prSet presAssocID="{81305348-C4BF-4FCE-B709-3C6B04C2E612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63CE68-E7D5-472A-8025-54D8D04E91FD}" type="pres">
      <dgm:prSet presAssocID="{81305348-C4BF-4FCE-B709-3C6B04C2E612}" presName="level3hierChild" presStyleCnt="0"/>
      <dgm:spPr/>
    </dgm:pt>
    <dgm:pt modelId="{F0055CAA-F880-4C9A-A24C-48E95518F9A8}" type="pres">
      <dgm:prSet presAssocID="{07C0EBFE-C237-4506-AB08-CFD29EFF56DF}" presName="conn2-1" presStyleLbl="parChTrans1D4" presStyleIdx="0" presStyleCnt="5"/>
      <dgm:spPr/>
      <dgm:t>
        <a:bodyPr/>
        <a:lstStyle/>
        <a:p>
          <a:endParaRPr lang="es-ES"/>
        </a:p>
      </dgm:t>
    </dgm:pt>
    <dgm:pt modelId="{21D30187-197C-4F14-B675-029FA260F74E}" type="pres">
      <dgm:prSet presAssocID="{07C0EBFE-C237-4506-AB08-CFD29EFF56DF}" presName="connTx" presStyleLbl="parChTrans1D4" presStyleIdx="0" presStyleCnt="5"/>
      <dgm:spPr/>
      <dgm:t>
        <a:bodyPr/>
        <a:lstStyle/>
        <a:p>
          <a:endParaRPr lang="es-ES"/>
        </a:p>
      </dgm:t>
    </dgm:pt>
    <dgm:pt modelId="{55C37F1A-526F-4C98-9A56-06BA4FEAC6C9}" type="pres">
      <dgm:prSet presAssocID="{8A559CE0-76ED-4D61-A903-4DF09F2E7F68}" presName="root2" presStyleCnt="0"/>
      <dgm:spPr/>
    </dgm:pt>
    <dgm:pt modelId="{D22267D3-5907-421D-BEAA-BDC4BD34D69D}" type="pres">
      <dgm:prSet presAssocID="{8A559CE0-76ED-4D61-A903-4DF09F2E7F68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2931D-2D3A-4EA5-A149-EF31778A2BA4}" type="pres">
      <dgm:prSet presAssocID="{8A559CE0-76ED-4D61-A903-4DF09F2E7F68}" presName="level3hierChild" presStyleCnt="0"/>
      <dgm:spPr/>
    </dgm:pt>
    <dgm:pt modelId="{76DA5280-F687-449E-AD2E-942AFAE78DFD}" type="pres">
      <dgm:prSet presAssocID="{AC6DB211-D1A0-403D-AA2F-82FC8BF3A571}" presName="conn2-1" presStyleLbl="parChTrans1D4" presStyleIdx="1" presStyleCnt="5"/>
      <dgm:spPr/>
      <dgm:t>
        <a:bodyPr/>
        <a:lstStyle/>
        <a:p>
          <a:endParaRPr lang="es-ES"/>
        </a:p>
      </dgm:t>
    </dgm:pt>
    <dgm:pt modelId="{DC33E44D-60E3-4DF1-89AA-918C17D935BD}" type="pres">
      <dgm:prSet presAssocID="{AC6DB211-D1A0-403D-AA2F-82FC8BF3A571}" presName="connTx" presStyleLbl="parChTrans1D4" presStyleIdx="1" presStyleCnt="5"/>
      <dgm:spPr/>
      <dgm:t>
        <a:bodyPr/>
        <a:lstStyle/>
        <a:p>
          <a:endParaRPr lang="es-ES"/>
        </a:p>
      </dgm:t>
    </dgm:pt>
    <dgm:pt modelId="{CBA335D3-962B-4C63-92ED-EC0D8BDE88AC}" type="pres">
      <dgm:prSet presAssocID="{C908BA7E-2185-486B-9EE8-DA26E341DD84}" presName="root2" presStyleCnt="0"/>
      <dgm:spPr/>
    </dgm:pt>
    <dgm:pt modelId="{887ACCF7-A207-4FF3-8F3C-6C3EA60E63AD}" type="pres">
      <dgm:prSet presAssocID="{C908BA7E-2185-486B-9EE8-DA26E341DD84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19E5DA-D638-4836-AEC8-EBADA4CFE4E0}" type="pres">
      <dgm:prSet presAssocID="{C908BA7E-2185-486B-9EE8-DA26E341DD84}" presName="level3hierChild" presStyleCnt="0"/>
      <dgm:spPr/>
    </dgm:pt>
    <dgm:pt modelId="{B5140E2B-B3D9-432E-8960-1D032A92A779}" type="pres">
      <dgm:prSet presAssocID="{FC7C93C7-E172-4E91-9C3B-B66FB358F994}" presName="conn2-1" presStyleLbl="parChTrans1D4" presStyleIdx="2" presStyleCnt="5"/>
      <dgm:spPr/>
      <dgm:t>
        <a:bodyPr/>
        <a:lstStyle/>
        <a:p>
          <a:endParaRPr lang="es-ES"/>
        </a:p>
      </dgm:t>
    </dgm:pt>
    <dgm:pt modelId="{1915E8B8-03D8-4B3E-A19E-E4B12CF986AA}" type="pres">
      <dgm:prSet presAssocID="{FC7C93C7-E172-4E91-9C3B-B66FB358F994}" presName="connTx" presStyleLbl="parChTrans1D4" presStyleIdx="2" presStyleCnt="5"/>
      <dgm:spPr/>
      <dgm:t>
        <a:bodyPr/>
        <a:lstStyle/>
        <a:p>
          <a:endParaRPr lang="es-ES"/>
        </a:p>
      </dgm:t>
    </dgm:pt>
    <dgm:pt modelId="{E860C4DD-6699-486F-BBA4-EFA3EE643A3E}" type="pres">
      <dgm:prSet presAssocID="{6479AB1E-0D02-4CF8-B686-8C318597843D}" presName="root2" presStyleCnt="0"/>
      <dgm:spPr/>
    </dgm:pt>
    <dgm:pt modelId="{39742E56-5C43-478E-9E8A-D0D1AB5C80A8}" type="pres">
      <dgm:prSet presAssocID="{6479AB1E-0D02-4CF8-B686-8C318597843D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332DA-F2FB-41BA-99F9-73D4192D8A57}" type="pres">
      <dgm:prSet presAssocID="{6479AB1E-0D02-4CF8-B686-8C318597843D}" presName="level3hierChild" presStyleCnt="0"/>
      <dgm:spPr/>
    </dgm:pt>
    <dgm:pt modelId="{8740BCF9-7A7F-4295-925F-2162FCCD4D1C}" type="pres">
      <dgm:prSet presAssocID="{EFF77E1E-D8F8-4D91-8E72-67A48C255FBC}" presName="conn2-1" presStyleLbl="parChTrans1D4" presStyleIdx="3" presStyleCnt="5"/>
      <dgm:spPr/>
      <dgm:t>
        <a:bodyPr/>
        <a:lstStyle/>
        <a:p>
          <a:endParaRPr lang="es-ES"/>
        </a:p>
      </dgm:t>
    </dgm:pt>
    <dgm:pt modelId="{5DD56A95-2DC6-4A7D-A60C-892AE1743F79}" type="pres">
      <dgm:prSet presAssocID="{EFF77E1E-D8F8-4D91-8E72-67A48C255FBC}" presName="connTx" presStyleLbl="parChTrans1D4" presStyleIdx="3" presStyleCnt="5"/>
      <dgm:spPr/>
      <dgm:t>
        <a:bodyPr/>
        <a:lstStyle/>
        <a:p>
          <a:endParaRPr lang="es-ES"/>
        </a:p>
      </dgm:t>
    </dgm:pt>
    <dgm:pt modelId="{CF625485-D51D-4AC1-9162-BE0CAAD3C3B7}" type="pres">
      <dgm:prSet presAssocID="{101E7E43-3851-4C2D-9C55-45E8942B29DA}" presName="root2" presStyleCnt="0"/>
      <dgm:spPr/>
    </dgm:pt>
    <dgm:pt modelId="{851BE9F5-062D-4DB4-80D5-426A91686A20}" type="pres">
      <dgm:prSet presAssocID="{101E7E43-3851-4C2D-9C55-45E8942B29DA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82B648-E7B6-4C9F-9BBE-F30CB2FA23A9}" type="pres">
      <dgm:prSet presAssocID="{101E7E43-3851-4C2D-9C55-45E8942B29DA}" presName="level3hierChild" presStyleCnt="0"/>
      <dgm:spPr/>
    </dgm:pt>
    <dgm:pt modelId="{DD5F3DEA-30FD-42D1-AF96-D3BCF3198427}" type="pres">
      <dgm:prSet presAssocID="{B5A9051F-287F-4E0B-B84E-22CD0E585CA2}" presName="conn2-1" presStyleLbl="parChTrans1D4" presStyleIdx="4" presStyleCnt="5"/>
      <dgm:spPr/>
      <dgm:t>
        <a:bodyPr/>
        <a:lstStyle/>
        <a:p>
          <a:endParaRPr lang="es-ES"/>
        </a:p>
      </dgm:t>
    </dgm:pt>
    <dgm:pt modelId="{62F8B0AB-D793-45DF-889E-D62EE6C8AEB0}" type="pres">
      <dgm:prSet presAssocID="{B5A9051F-287F-4E0B-B84E-22CD0E585CA2}" presName="connTx" presStyleLbl="parChTrans1D4" presStyleIdx="4" presStyleCnt="5"/>
      <dgm:spPr/>
      <dgm:t>
        <a:bodyPr/>
        <a:lstStyle/>
        <a:p>
          <a:endParaRPr lang="es-ES"/>
        </a:p>
      </dgm:t>
    </dgm:pt>
    <dgm:pt modelId="{2E8A29A7-7B3B-4D09-BE65-2CE6C59BA64A}" type="pres">
      <dgm:prSet presAssocID="{E562F5A7-96EE-4B8C-BAE4-77DBF092C154}" presName="root2" presStyleCnt="0"/>
      <dgm:spPr/>
    </dgm:pt>
    <dgm:pt modelId="{128AA120-3B53-4EA5-AB6B-9B3A623F4FBC}" type="pres">
      <dgm:prSet presAssocID="{E562F5A7-96EE-4B8C-BAE4-77DBF092C154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37E5CE-E65B-4BE2-9009-83006E91C58B}" type="pres">
      <dgm:prSet presAssocID="{E562F5A7-96EE-4B8C-BAE4-77DBF092C154}" presName="level3hierChild" presStyleCnt="0"/>
      <dgm:spPr/>
    </dgm:pt>
    <dgm:pt modelId="{F229766C-2409-46E7-A0FD-3F61CB17A4D8}" type="pres">
      <dgm:prSet presAssocID="{2262DBDC-A5E2-4A5B-8E92-24C4110E0802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A4753428-90F6-43A9-B7D5-171BBE3C229A}" type="pres">
      <dgm:prSet presAssocID="{2262DBDC-A5E2-4A5B-8E92-24C4110E0802}" presName="connTx" presStyleLbl="parChTrans1D3" presStyleIdx="1" presStyleCnt="2"/>
      <dgm:spPr/>
      <dgm:t>
        <a:bodyPr/>
        <a:lstStyle/>
        <a:p>
          <a:endParaRPr lang="es-ES"/>
        </a:p>
      </dgm:t>
    </dgm:pt>
    <dgm:pt modelId="{70FFA2B9-2C64-4EA6-8F02-F1D0B09C1E1B}" type="pres">
      <dgm:prSet presAssocID="{03DA74BF-C5CB-454C-B229-CA9599E15F0E}" presName="root2" presStyleCnt="0"/>
      <dgm:spPr/>
    </dgm:pt>
    <dgm:pt modelId="{83C5436D-6297-455C-81A3-4D711C822DD6}" type="pres">
      <dgm:prSet presAssocID="{03DA74BF-C5CB-454C-B229-CA9599E15F0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53EBE8-8B8A-49DF-AC6A-9AF89E3E443B}" type="pres">
      <dgm:prSet presAssocID="{03DA74BF-C5CB-454C-B229-CA9599E15F0E}" presName="level3hierChild" presStyleCnt="0"/>
      <dgm:spPr/>
    </dgm:pt>
    <dgm:pt modelId="{67F23321-A5F0-479C-94C8-67C28F0D452A}" type="pres">
      <dgm:prSet presAssocID="{B52E2D51-A66E-4872-9FEF-A28EA7D7F554}" presName="conn2-1" presStyleLbl="parChTrans1D2" presStyleIdx="1" presStyleCnt="6"/>
      <dgm:spPr/>
      <dgm:t>
        <a:bodyPr/>
        <a:lstStyle/>
        <a:p>
          <a:endParaRPr lang="es-ES"/>
        </a:p>
      </dgm:t>
    </dgm:pt>
    <dgm:pt modelId="{01D0284A-5E8B-451D-9065-DB1B4677A30F}" type="pres">
      <dgm:prSet presAssocID="{B52E2D51-A66E-4872-9FEF-A28EA7D7F554}" presName="connTx" presStyleLbl="parChTrans1D2" presStyleIdx="1" presStyleCnt="6"/>
      <dgm:spPr/>
      <dgm:t>
        <a:bodyPr/>
        <a:lstStyle/>
        <a:p>
          <a:endParaRPr lang="es-ES"/>
        </a:p>
      </dgm:t>
    </dgm:pt>
    <dgm:pt modelId="{773ABA8B-6280-4F79-B45A-1E6BFD076C51}" type="pres">
      <dgm:prSet presAssocID="{6FE69D4E-67C7-47C3-9766-7F113008BEF7}" presName="root2" presStyleCnt="0"/>
      <dgm:spPr/>
    </dgm:pt>
    <dgm:pt modelId="{25D4B99E-85DF-42FF-833C-04F801D1325C}" type="pres">
      <dgm:prSet presAssocID="{6FE69D4E-67C7-47C3-9766-7F113008BEF7}" presName="LevelTwoTextNode" presStyleLbl="node2" presStyleIdx="1" presStyleCnt="6" custScaleX="1546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CEC75A-1077-491C-BB7D-2488E82098C3}" type="pres">
      <dgm:prSet presAssocID="{6FE69D4E-67C7-47C3-9766-7F113008BEF7}" presName="level3hierChild" presStyleCnt="0"/>
      <dgm:spPr/>
    </dgm:pt>
    <dgm:pt modelId="{3A2F7248-0BE3-4FFE-946D-7BCC391AD1EB}" type="pres">
      <dgm:prSet presAssocID="{716B488C-94B5-4E56-BB10-8BFA9742E46D}" presName="conn2-1" presStyleLbl="parChTrans1D2" presStyleIdx="2" presStyleCnt="6"/>
      <dgm:spPr/>
      <dgm:t>
        <a:bodyPr/>
        <a:lstStyle/>
        <a:p>
          <a:endParaRPr lang="es-ES"/>
        </a:p>
      </dgm:t>
    </dgm:pt>
    <dgm:pt modelId="{AF808EA1-78E3-4B81-BF2E-FB7F6CF907FB}" type="pres">
      <dgm:prSet presAssocID="{716B488C-94B5-4E56-BB10-8BFA9742E46D}" presName="connTx" presStyleLbl="parChTrans1D2" presStyleIdx="2" presStyleCnt="6"/>
      <dgm:spPr/>
      <dgm:t>
        <a:bodyPr/>
        <a:lstStyle/>
        <a:p>
          <a:endParaRPr lang="es-ES"/>
        </a:p>
      </dgm:t>
    </dgm:pt>
    <dgm:pt modelId="{B0CBF1B6-FE3B-45D7-8047-05F499708DD3}" type="pres">
      <dgm:prSet presAssocID="{435D13EB-BE8C-4658-BF6D-1153F7E3A842}" presName="root2" presStyleCnt="0"/>
      <dgm:spPr/>
    </dgm:pt>
    <dgm:pt modelId="{8B75E1B7-6C4F-4692-9F49-F752157B07CE}" type="pres">
      <dgm:prSet presAssocID="{435D13EB-BE8C-4658-BF6D-1153F7E3A842}" presName="LevelTwoTextNode" presStyleLbl="node2" presStyleIdx="2" presStyleCnt="6" custScaleX="1546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618E3E-8D93-4159-916B-9095BC81A681}" type="pres">
      <dgm:prSet presAssocID="{435D13EB-BE8C-4658-BF6D-1153F7E3A842}" presName="level3hierChild" presStyleCnt="0"/>
      <dgm:spPr/>
    </dgm:pt>
    <dgm:pt modelId="{DE0A35BE-0830-455C-8F35-5C59B707B0BB}" type="pres">
      <dgm:prSet presAssocID="{6C4E85CE-867A-4E06-8BD3-19F4463C440E}" presName="conn2-1" presStyleLbl="parChTrans1D2" presStyleIdx="3" presStyleCnt="6"/>
      <dgm:spPr/>
      <dgm:t>
        <a:bodyPr/>
        <a:lstStyle/>
        <a:p>
          <a:endParaRPr lang="es-ES"/>
        </a:p>
      </dgm:t>
    </dgm:pt>
    <dgm:pt modelId="{7FA7F2AF-B24D-4308-AC83-440CEF892052}" type="pres">
      <dgm:prSet presAssocID="{6C4E85CE-867A-4E06-8BD3-19F4463C440E}" presName="connTx" presStyleLbl="parChTrans1D2" presStyleIdx="3" presStyleCnt="6"/>
      <dgm:spPr/>
      <dgm:t>
        <a:bodyPr/>
        <a:lstStyle/>
        <a:p>
          <a:endParaRPr lang="es-ES"/>
        </a:p>
      </dgm:t>
    </dgm:pt>
    <dgm:pt modelId="{D796D33C-194B-4AB4-B79E-F4D7FA176655}" type="pres">
      <dgm:prSet presAssocID="{F57FE580-C0CA-4E49-AA89-34D80D4EEB9B}" presName="root2" presStyleCnt="0"/>
      <dgm:spPr/>
    </dgm:pt>
    <dgm:pt modelId="{8B5B9CF6-0F84-40A9-BC43-8A78497DC153}" type="pres">
      <dgm:prSet presAssocID="{F57FE580-C0CA-4E49-AA89-34D80D4EEB9B}" presName="LevelTwoTextNode" presStyleLbl="node2" presStyleIdx="3" presStyleCnt="6" custScaleX="1546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53BF0D-E89D-4D2E-9D00-C56CAC555886}" type="pres">
      <dgm:prSet presAssocID="{F57FE580-C0CA-4E49-AA89-34D80D4EEB9B}" presName="level3hierChild" presStyleCnt="0"/>
      <dgm:spPr/>
    </dgm:pt>
    <dgm:pt modelId="{E7E36AE1-2F0E-4ED8-B897-72F082A4B4FB}" type="pres">
      <dgm:prSet presAssocID="{7E59C63B-0393-4B5E-AB6C-259C10AF061E}" presName="conn2-1" presStyleLbl="parChTrans1D2" presStyleIdx="4" presStyleCnt="6"/>
      <dgm:spPr/>
      <dgm:t>
        <a:bodyPr/>
        <a:lstStyle/>
        <a:p>
          <a:endParaRPr lang="es-ES"/>
        </a:p>
      </dgm:t>
    </dgm:pt>
    <dgm:pt modelId="{20713A53-6DCD-4D64-90C9-406FEC837391}" type="pres">
      <dgm:prSet presAssocID="{7E59C63B-0393-4B5E-AB6C-259C10AF061E}" presName="connTx" presStyleLbl="parChTrans1D2" presStyleIdx="4" presStyleCnt="6"/>
      <dgm:spPr/>
      <dgm:t>
        <a:bodyPr/>
        <a:lstStyle/>
        <a:p>
          <a:endParaRPr lang="es-ES"/>
        </a:p>
      </dgm:t>
    </dgm:pt>
    <dgm:pt modelId="{7FCB327B-92FE-4E41-8EF3-D87EDBCF2765}" type="pres">
      <dgm:prSet presAssocID="{85A52BB8-EA95-467A-8D86-563454131D3A}" presName="root2" presStyleCnt="0"/>
      <dgm:spPr/>
    </dgm:pt>
    <dgm:pt modelId="{E6136FFA-8B7C-444D-BCC0-07E1D3961536}" type="pres">
      <dgm:prSet presAssocID="{85A52BB8-EA95-467A-8D86-563454131D3A}" presName="LevelTwoTextNode" presStyleLbl="node2" presStyleIdx="4" presStyleCnt="6" custScaleX="1546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36E9FB-8B13-48AF-AD9F-7A067FA7E79A}" type="pres">
      <dgm:prSet presAssocID="{85A52BB8-EA95-467A-8D86-563454131D3A}" presName="level3hierChild" presStyleCnt="0"/>
      <dgm:spPr/>
    </dgm:pt>
    <dgm:pt modelId="{B2C47908-788B-451B-A7D2-972B93A675A5}" type="pres">
      <dgm:prSet presAssocID="{5B1B6A39-23E8-4A2B-88CA-4F779680D8B7}" presName="conn2-1" presStyleLbl="parChTrans1D2" presStyleIdx="5" presStyleCnt="6"/>
      <dgm:spPr/>
      <dgm:t>
        <a:bodyPr/>
        <a:lstStyle/>
        <a:p>
          <a:endParaRPr lang="es-ES"/>
        </a:p>
      </dgm:t>
    </dgm:pt>
    <dgm:pt modelId="{74F41CFD-2D9F-4B3E-B364-D8B989373C89}" type="pres">
      <dgm:prSet presAssocID="{5B1B6A39-23E8-4A2B-88CA-4F779680D8B7}" presName="connTx" presStyleLbl="parChTrans1D2" presStyleIdx="5" presStyleCnt="6"/>
      <dgm:spPr/>
      <dgm:t>
        <a:bodyPr/>
        <a:lstStyle/>
        <a:p>
          <a:endParaRPr lang="es-ES"/>
        </a:p>
      </dgm:t>
    </dgm:pt>
    <dgm:pt modelId="{AD987A94-79E1-47D3-829B-0B20CC83EE04}" type="pres">
      <dgm:prSet presAssocID="{6056EC58-EBB3-4A33-B684-389EE104D982}" presName="root2" presStyleCnt="0"/>
      <dgm:spPr/>
    </dgm:pt>
    <dgm:pt modelId="{57787BA0-8245-43DD-82FF-00FBBCCEB79F}" type="pres">
      <dgm:prSet presAssocID="{6056EC58-EBB3-4A33-B684-389EE104D982}" presName="LevelTwoTextNode" presStyleLbl="node2" presStyleIdx="5" presStyleCnt="6" custScaleX="1546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938D87-4596-4FB8-905A-85EB3548ADC3}" type="pres">
      <dgm:prSet presAssocID="{6056EC58-EBB3-4A33-B684-389EE104D982}" presName="level3hierChild" presStyleCnt="0"/>
      <dgm:spPr/>
    </dgm:pt>
  </dgm:ptLst>
  <dgm:cxnLst>
    <dgm:cxn modelId="{FF881C1B-7ED2-49C3-B20A-8138555DF2DD}" srcId="{81305348-C4BF-4FCE-B709-3C6B04C2E612}" destId="{E562F5A7-96EE-4B8C-BAE4-77DBF092C154}" srcOrd="4" destOrd="0" parTransId="{B5A9051F-287F-4E0B-B84E-22CD0E585CA2}" sibTransId="{C1B67AB6-B818-47AC-9D00-2A8E3375C0B5}"/>
    <dgm:cxn modelId="{10B0D50D-952C-4637-8952-8010563CF307}" type="presOf" srcId="{94F19182-EACC-4A3A-A564-6D338D836263}" destId="{1A1B265E-7B5C-4361-97C2-9C3DC2343E6D}" srcOrd="0" destOrd="0" presId="urn:microsoft.com/office/officeart/2008/layout/HorizontalMultiLevelHierarchy"/>
    <dgm:cxn modelId="{2EB9D96F-7A97-404B-A65B-BA0381A88422}" type="presOf" srcId="{6056EC58-EBB3-4A33-B684-389EE104D982}" destId="{57787BA0-8245-43DD-82FF-00FBBCCEB79F}" srcOrd="0" destOrd="0" presId="urn:microsoft.com/office/officeart/2008/layout/HorizontalMultiLevelHierarchy"/>
    <dgm:cxn modelId="{EB82DCD5-4F56-440F-B47E-D58245D3E50C}" type="presOf" srcId="{918F3284-A43B-4FC8-8431-4557697623EF}" destId="{F5E8DACB-E8CF-4C33-878A-92089D44AFE2}" srcOrd="1" destOrd="0" presId="urn:microsoft.com/office/officeart/2008/layout/HorizontalMultiLevelHierarchy"/>
    <dgm:cxn modelId="{1623D894-30DD-4794-BEAF-9B242CFBB922}" type="presOf" srcId="{435D13EB-BE8C-4658-BF6D-1153F7E3A842}" destId="{8B75E1B7-6C4F-4692-9F49-F752157B07CE}" srcOrd="0" destOrd="0" presId="urn:microsoft.com/office/officeart/2008/layout/HorizontalMultiLevelHierarchy"/>
    <dgm:cxn modelId="{3063D5C9-F0EC-4CC5-ADEF-B7980592F3EB}" type="presOf" srcId="{EFF77E1E-D8F8-4D91-8E72-67A48C255FBC}" destId="{8740BCF9-7A7F-4295-925F-2162FCCD4D1C}" srcOrd="0" destOrd="0" presId="urn:microsoft.com/office/officeart/2008/layout/HorizontalMultiLevelHierarchy"/>
    <dgm:cxn modelId="{D22AF6D5-5091-42DE-88E8-D79D3B469305}" type="presOf" srcId="{1B891971-BF6A-4483-90F8-EB036662D7F4}" destId="{2AEC9EC9-382A-483F-A8E7-837D28383741}" srcOrd="0" destOrd="0" presId="urn:microsoft.com/office/officeart/2008/layout/HorizontalMultiLevelHierarchy"/>
    <dgm:cxn modelId="{0C3471F5-55E0-431B-8976-6772AD329DB6}" type="presOf" srcId="{2262DBDC-A5E2-4A5B-8E92-24C4110E0802}" destId="{F229766C-2409-46E7-A0FD-3F61CB17A4D8}" srcOrd="0" destOrd="0" presId="urn:microsoft.com/office/officeart/2008/layout/HorizontalMultiLevelHierarchy"/>
    <dgm:cxn modelId="{435897DE-902A-4F8E-B04A-A17206636FC8}" srcId="{81305348-C4BF-4FCE-B709-3C6B04C2E612}" destId="{101E7E43-3851-4C2D-9C55-45E8942B29DA}" srcOrd="3" destOrd="0" parTransId="{EFF77E1E-D8F8-4D91-8E72-67A48C255FBC}" sibTransId="{2369C3A1-C312-4FD3-AA57-81918E5D7A32}"/>
    <dgm:cxn modelId="{82C34360-B040-47EB-9B88-35E30E1F09D8}" type="presOf" srcId="{101E7E43-3851-4C2D-9C55-45E8942B29DA}" destId="{851BE9F5-062D-4DB4-80D5-426A91686A20}" srcOrd="0" destOrd="0" presId="urn:microsoft.com/office/officeart/2008/layout/HorizontalMultiLevelHierarchy"/>
    <dgm:cxn modelId="{A4DB3015-30B5-4921-9C51-A72E493E84F3}" type="presOf" srcId="{6479AB1E-0D02-4CF8-B686-8C318597843D}" destId="{39742E56-5C43-478E-9E8A-D0D1AB5C80A8}" srcOrd="0" destOrd="0" presId="urn:microsoft.com/office/officeart/2008/layout/HorizontalMultiLevelHierarchy"/>
    <dgm:cxn modelId="{D891C377-079E-43EC-8838-A6C3A1A38DF0}" srcId="{C689B5F9-326C-4F10-9FD9-EE19F0334875}" destId="{94F19182-EACC-4A3A-A564-6D338D836263}" srcOrd="0" destOrd="0" parTransId="{35A3D673-675C-4F2E-ADAC-0834FC1B68BA}" sibTransId="{E4B24349-B243-4383-B8F9-133BA778907E}"/>
    <dgm:cxn modelId="{5E268386-B2DD-46E1-BF70-40AB5A3EBAF6}" type="presOf" srcId="{716B488C-94B5-4E56-BB10-8BFA9742E46D}" destId="{3A2F7248-0BE3-4FFE-946D-7BCC391AD1EB}" srcOrd="0" destOrd="0" presId="urn:microsoft.com/office/officeart/2008/layout/HorizontalMultiLevelHierarchy"/>
    <dgm:cxn modelId="{EF704151-2BF2-4FAB-ADAB-D9FEE25E88FD}" type="presOf" srcId="{5B1B6A39-23E8-4A2B-88CA-4F779680D8B7}" destId="{74F41CFD-2D9F-4B3E-B364-D8B989373C89}" srcOrd="1" destOrd="0" presId="urn:microsoft.com/office/officeart/2008/layout/HorizontalMultiLevelHierarchy"/>
    <dgm:cxn modelId="{BCEA18D4-F101-4958-B417-F5AF3209A7C8}" type="presOf" srcId="{6C4E85CE-867A-4E06-8BD3-19F4463C440E}" destId="{DE0A35BE-0830-455C-8F35-5C59B707B0BB}" srcOrd="0" destOrd="0" presId="urn:microsoft.com/office/officeart/2008/layout/HorizontalMultiLevelHierarchy"/>
    <dgm:cxn modelId="{5AD9C8CD-091C-40B6-B13B-AEC1D9854263}" type="presOf" srcId="{C689B5F9-326C-4F10-9FD9-EE19F0334875}" destId="{F8B10CDC-E37C-4A9A-B921-7077F26CF84F}" srcOrd="0" destOrd="0" presId="urn:microsoft.com/office/officeart/2008/layout/HorizontalMultiLevelHierarchy"/>
    <dgm:cxn modelId="{362DDFF7-5938-47DE-89AA-74BDF01F45AD}" type="presOf" srcId="{E562F5A7-96EE-4B8C-BAE4-77DBF092C154}" destId="{128AA120-3B53-4EA5-AB6B-9B3A623F4FBC}" srcOrd="0" destOrd="0" presId="urn:microsoft.com/office/officeart/2008/layout/HorizontalMultiLevelHierarchy"/>
    <dgm:cxn modelId="{EE0416E9-56D9-4556-98BB-521A0F780615}" type="presOf" srcId="{F57FE580-C0CA-4E49-AA89-34D80D4EEB9B}" destId="{8B5B9CF6-0F84-40A9-BC43-8A78497DC153}" srcOrd="0" destOrd="0" presId="urn:microsoft.com/office/officeart/2008/layout/HorizontalMultiLevelHierarchy"/>
    <dgm:cxn modelId="{DBF53E68-AB1D-41B7-ACA6-C6415A14978B}" type="presOf" srcId="{B5A9051F-287F-4E0B-B84E-22CD0E585CA2}" destId="{62F8B0AB-D793-45DF-889E-D62EE6C8AEB0}" srcOrd="1" destOrd="0" presId="urn:microsoft.com/office/officeart/2008/layout/HorizontalMultiLevelHierarchy"/>
    <dgm:cxn modelId="{4DC8460A-982D-4A47-A226-BF40642704B4}" type="presOf" srcId="{B52E2D51-A66E-4872-9FEF-A28EA7D7F554}" destId="{67F23321-A5F0-479C-94C8-67C28F0D452A}" srcOrd="0" destOrd="0" presId="urn:microsoft.com/office/officeart/2008/layout/HorizontalMultiLevelHierarchy"/>
    <dgm:cxn modelId="{7415A367-0175-4ABE-AFB5-24AF4B1390CC}" type="presOf" srcId="{FC7C93C7-E172-4E91-9C3B-B66FB358F994}" destId="{1915E8B8-03D8-4B3E-A19E-E4B12CF986AA}" srcOrd="1" destOrd="0" presId="urn:microsoft.com/office/officeart/2008/layout/HorizontalMultiLevelHierarchy"/>
    <dgm:cxn modelId="{9119FEB8-07A0-4E9E-A279-5DEF1049A4FE}" srcId="{81305348-C4BF-4FCE-B709-3C6B04C2E612}" destId="{C908BA7E-2185-486B-9EE8-DA26E341DD84}" srcOrd="1" destOrd="0" parTransId="{AC6DB211-D1A0-403D-AA2F-82FC8BF3A571}" sibTransId="{61399FD2-16FB-4C66-B16D-0D23DB03CC3B}"/>
    <dgm:cxn modelId="{9964CE2F-9863-4704-AD21-7597057187E9}" type="presOf" srcId="{6C4E85CE-867A-4E06-8BD3-19F4463C440E}" destId="{7FA7F2AF-B24D-4308-AC83-440CEF892052}" srcOrd="1" destOrd="0" presId="urn:microsoft.com/office/officeart/2008/layout/HorizontalMultiLevelHierarchy"/>
    <dgm:cxn modelId="{FEB6CEB6-CAC8-428D-ACC4-BF156D5AE792}" type="presOf" srcId="{AC6DB211-D1A0-403D-AA2F-82FC8BF3A571}" destId="{DC33E44D-60E3-4DF1-89AA-918C17D935BD}" srcOrd="1" destOrd="0" presId="urn:microsoft.com/office/officeart/2008/layout/HorizontalMultiLevelHierarchy"/>
    <dgm:cxn modelId="{18D21481-30C5-44D8-BE29-CEB3BEFF2249}" srcId="{94F19182-EACC-4A3A-A564-6D338D836263}" destId="{435D13EB-BE8C-4658-BF6D-1153F7E3A842}" srcOrd="2" destOrd="0" parTransId="{716B488C-94B5-4E56-BB10-8BFA9742E46D}" sibTransId="{701C24ED-1747-468E-8F39-458D40713ADD}"/>
    <dgm:cxn modelId="{A27B3BB9-F0E8-46C2-A422-0E9E171202FA}" type="presOf" srcId="{7E59C63B-0393-4B5E-AB6C-259C10AF061E}" destId="{20713A53-6DCD-4D64-90C9-406FEC837391}" srcOrd="1" destOrd="0" presId="urn:microsoft.com/office/officeart/2008/layout/HorizontalMultiLevelHierarchy"/>
    <dgm:cxn modelId="{8EF7A90A-CD3D-45EB-A45D-62E9990EB28A}" srcId="{81305348-C4BF-4FCE-B709-3C6B04C2E612}" destId="{6479AB1E-0D02-4CF8-B686-8C318597843D}" srcOrd="2" destOrd="0" parTransId="{FC7C93C7-E172-4E91-9C3B-B66FB358F994}" sibTransId="{DDCA3CCF-E4F2-4C05-B7E8-F02AA29B0406}"/>
    <dgm:cxn modelId="{1C8CFAAE-526F-4855-99A7-BB8298404F08}" type="presOf" srcId="{2262DBDC-A5E2-4A5B-8E92-24C4110E0802}" destId="{A4753428-90F6-43A9-B7D5-171BBE3C229A}" srcOrd="1" destOrd="0" presId="urn:microsoft.com/office/officeart/2008/layout/HorizontalMultiLevelHierarchy"/>
    <dgm:cxn modelId="{72AA1158-7CDD-4998-8411-77846A2FCA59}" type="presOf" srcId="{918F3284-A43B-4FC8-8431-4557697623EF}" destId="{549515FC-4275-4A19-90CD-325C93EF586D}" srcOrd="0" destOrd="0" presId="urn:microsoft.com/office/officeart/2008/layout/HorizontalMultiLevelHierarchy"/>
    <dgm:cxn modelId="{C7F4D7F1-D25C-481D-BAF9-F1C2817CC5BB}" srcId="{94F19182-EACC-4A3A-A564-6D338D836263}" destId="{6FE69D4E-67C7-47C3-9766-7F113008BEF7}" srcOrd="1" destOrd="0" parTransId="{B52E2D51-A66E-4872-9FEF-A28EA7D7F554}" sibTransId="{E47417A3-36EC-4984-9469-306BDA256ABB}"/>
    <dgm:cxn modelId="{BC53B2A0-C400-472C-800B-39FD96987AAC}" type="presOf" srcId="{EFF77E1E-D8F8-4D91-8E72-67A48C255FBC}" destId="{5DD56A95-2DC6-4A7D-A60C-892AE1743F79}" srcOrd="1" destOrd="0" presId="urn:microsoft.com/office/officeart/2008/layout/HorizontalMultiLevelHierarchy"/>
    <dgm:cxn modelId="{C1E46C3F-9C47-4380-AE03-26880FA130DA}" type="presOf" srcId="{5B1B6A39-23E8-4A2B-88CA-4F779680D8B7}" destId="{B2C47908-788B-451B-A7D2-972B93A675A5}" srcOrd="0" destOrd="0" presId="urn:microsoft.com/office/officeart/2008/layout/HorizontalMultiLevelHierarchy"/>
    <dgm:cxn modelId="{E4241265-4437-44E0-9B97-EAD75A44547D}" type="presOf" srcId="{B52E2D51-A66E-4872-9FEF-A28EA7D7F554}" destId="{01D0284A-5E8B-451D-9065-DB1B4677A30F}" srcOrd="1" destOrd="0" presId="urn:microsoft.com/office/officeart/2008/layout/HorizontalMultiLevelHierarchy"/>
    <dgm:cxn modelId="{E718323E-6424-466D-A1D7-BDC9566DF085}" srcId="{94F19182-EACC-4A3A-A564-6D338D836263}" destId="{6056EC58-EBB3-4A33-B684-389EE104D982}" srcOrd="5" destOrd="0" parTransId="{5B1B6A39-23E8-4A2B-88CA-4F779680D8B7}" sibTransId="{1C14AF4A-C955-498B-BE27-F51F918818B4}"/>
    <dgm:cxn modelId="{4B8E7050-BA9E-4D4B-ABC4-7416A49CB50A}" type="presOf" srcId="{03DA74BF-C5CB-454C-B229-CA9599E15F0E}" destId="{83C5436D-6297-455C-81A3-4D711C822DD6}" srcOrd="0" destOrd="0" presId="urn:microsoft.com/office/officeart/2008/layout/HorizontalMultiLevelHierarchy"/>
    <dgm:cxn modelId="{796B45C1-73DB-4310-96FD-F40507956E19}" type="presOf" srcId="{85A52BB8-EA95-467A-8D86-563454131D3A}" destId="{E6136FFA-8B7C-444D-BCC0-07E1D3961536}" srcOrd="0" destOrd="0" presId="urn:microsoft.com/office/officeart/2008/layout/HorizontalMultiLevelHierarchy"/>
    <dgm:cxn modelId="{5E7BDAAF-B2E0-414C-884E-04FA000FB062}" type="presOf" srcId="{B5A9051F-287F-4E0B-B84E-22CD0E585CA2}" destId="{DD5F3DEA-30FD-42D1-AF96-D3BCF3198427}" srcOrd="0" destOrd="0" presId="urn:microsoft.com/office/officeart/2008/layout/HorizontalMultiLevelHierarchy"/>
    <dgm:cxn modelId="{595C2CB5-DFE0-4E18-B128-1DB050D2B8D3}" type="presOf" srcId="{07C0EBFE-C237-4506-AB08-CFD29EFF56DF}" destId="{21D30187-197C-4F14-B675-029FA260F74E}" srcOrd="1" destOrd="0" presId="urn:microsoft.com/office/officeart/2008/layout/HorizontalMultiLevelHierarchy"/>
    <dgm:cxn modelId="{A76AF5F5-0D0C-4EFA-82BA-4CDF78914047}" type="presOf" srcId="{8AA28966-4740-4F78-8DF3-1A378E8345EF}" destId="{A1966DDF-D467-46A8-8F7B-7D4526B5B86A}" srcOrd="0" destOrd="0" presId="urn:microsoft.com/office/officeart/2008/layout/HorizontalMultiLevelHierarchy"/>
    <dgm:cxn modelId="{278DB2F7-7E97-4F38-A555-9F9ACAF8AFE6}" type="presOf" srcId="{716B488C-94B5-4E56-BB10-8BFA9742E46D}" destId="{AF808EA1-78E3-4B81-BF2E-FB7F6CF907FB}" srcOrd="1" destOrd="0" presId="urn:microsoft.com/office/officeart/2008/layout/HorizontalMultiLevelHierarchy"/>
    <dgm:cxn modelId="{A805B684-A0B6-44B5-ADA1-2BECCBA2BA8C}" srcId="{81305348-C4BF-4FCE-B709-3C6B04C2E612}" destId="{8A559CE0-76ED-4D61-A903-4DF09F2E7F68}" srcOrd="0" destOrd="0" parTransId="{07C0EBFE-C237-4506-AB08-CFD29EFF56DF}" sibTransId="{3F69C307-8414-426B-A2DB-6F88C41E7F2F}"/>
    <dgm:cxn modelId="{6B5C6AAC-1E20-4DCC-9DA4-4C919BAFACD0}" type="presOf" srcId="{6FE69D4E-67C7-47C3-9766-7F113008BEF7}" destId="{25D4B99E-85DF-42FF-833C-04F801D1325C}" srcOrd="0" destOrd="0" presId="urn:microsoft.com/office/officeart/2008/layout/HorizontalMultiLevelHierarchy"/>
    <dgm:cxn modelId="{0BF5FBA9-B644-4FF9-99A3-6F783F84EFDE}" type="presOf" srcId="{1B891971-BF6A-4483-90F8-EB036662D7F4}" destId="{7042A38B-D91E-4ABB-A9D5-0EC2127463A6}" srcOrd="1" destOrd="0" presId="urn:microsoft.com/office/officeart/2008/layout/HorizontalMultiLevelHierarchy"/>
    <dgm:cxn modelId="{99A2B390-46F0-44F5-84AC-AF331787B00D}" srcId="{94F19182-EACC-4A3A-A564-6D338D836263}" destId="{85A52BB8-EA95-467A-8D86-563454131D3A}" srcOrd="4" destOrd="0" parTransId="{7E59C63B-0393-4B5E-AB6C-259C10AF061E}" sibTransId="{DFA1BA5B-923A-4E58-B3E1-CA85240E2C9F}"/>
    <dgm:cxn modelId="{3EBD00EC-5BB6-4F05-81F0-F712267641FE}" srcId="{94F19182-EACC-4A3A-A564-6D338D836263}" destId="{F57FE580-C0CA-4E49-AA89-34D80D4EEB9B}" srcOrd="3" destOrd="0" parTransId="{6C4E85CE-867A-4E06-8BD3-19F4463C440E}" sibTransId="{D9EA351F-E19B-4EB7-98AD-96E8B3113EF6}"/>
    <dgm:cxn modelId="{D3D8F072-A270-424B-80A3-4FEA3F102D30}" type="presOf" srcId="{C908BA7E-2185-486B-9EE8-DA26E341DD84}" destId="{887ACCF7-A207-4FF3-8F3C-6C3EA60E63AD}" srcOrd="0" destOrd="0" presId="urn:microsoft.com/office/officeart/2008/layout/HorizontalMultiLevelHierarchy"/>
    <dgm:cxn modelId="{115FBE60-34E9-473E-B526-CB8B5EF880F5}" srcId="{94F19182-EACC-4A3A-A564-6D338D836263}" destId="{8AA28966-4740-4F78-8DF3-1A378E8345EF}" srcOrd="0" destOrd="0" parTransId="{918F3284-A43B-4FC8-8431-4557697623EF}" sibTransId="{F1255822-95CB-4F16-8F57-CE48AACFBF0F}"/>
    <dgm:cxn modelId="{812939BE-C52D-45A4-85D5-98D83DCA2D74}" type="presOf" srcId="{81305348-C4BF-4FCE-B709-3C6B04C2E612}" destId="{44EEDC39-2651-4B67-8288-FBFC3D4942E5}" srcOrd="0" destOrd="0" presId="urn:microsoft.com/office/officeart/2008/layout/HorizontalMultiLevelHierarchy"/>
    <dgm:cxn modelId="{1D38A05A-9F8C-4B7B-8608-6E44570E73B7}" type="presOf" srcId="{07C0EBFE-C237-4506-AB08-CFD29EFF56DF}" destId="{F0055CAA-F880-4C9A-A24C-48E95518F9A8}" srcOrd="0" destOrd="0" presId="urn:microsoft.com/office/officeart/2008/layout/HorizontalMultiLevelHierarchy"/>
    <dgm:cxn modelId="{B15169BA-8219-435D-B92D-FBCCE22AEF0A}" type="presOf" srcId="{7E59C63B-0393-4B5E-AB6C-259C10AF061E}" destId="{E7E36AE1-2F0E-4ED8-B897-72F082A4B4FB}" srcOrd="0" destOrd="0" presId="urn:microsoft.com/office/officeart/2008/layout/HorizontalMultiLevelHierarchy"/>
    <dgm:cxn modelId="{8A4B3F63-70F8-489C-8931-2A78A8291AC9}" type="presOf" srcId="{AC6DB211-D1A0-403D-AA2F-82FC8BF3A571}" destId="{76DA5280-F687-449E-AD2E-942AFAE78DFD}" srcOrd="0" destOrd="0" presId="urn:microsoft.com/office/officeart/2008/layout/HorizontalMultiLevelHierarchy"/>
    <dgm:cxn modelId="{E3EEBF85-F6D3-4379-A966-E5C6D39CCD15}" srcId="{8AA28966-4740-4F78-8DF3-1A378E8345EF}" destId="{03DA74BF-C5CB-454C-B229-CA9599E15F0E}" srcOrd="1" destOrd="0" parTransId="{2262DBDC-A5E2-4A5B-8E92-24C4110E0802}" sibTransId="{384FEA86-7E9D-49CE-BC37-526859FD5EC0}"/>
    <dgm:cxn modelId="{553FC048-3EC4-4340-A393-1EBA01AF235A}" srcId="{8AA28966-4740-4F78-8DF3-1A378E8345EF}" destId="{81305348-C4BF-4FCE-B709-3C6B04C2E612}" srcOrd="0" destOrd="0" parTransId="{1B891971-BF6A-4483-90F8-EB036662D7F4}" sibTransId="{C0312306-EDD5-4F05-8E7A-1DDECD0F4F63}"/>
    <dgm:cxn modelId="{959459C2-486B-43CF-AE4C-C91E8A65687C}" type="presOf" srcId="{FC7C93C7-E172-4E91-9C3B-B66FB358F994}" destId="{B5140E2B-B3D9-432E-8960-1D032A92A779}" srcOrd="0" destOrd="0" presId="urn:microsoft.com/office/officeart/2008/layout/HorizontalMultiLevelHierarchy"/>
    <dgm:cxn modelId="{7566F93D-FF0F-46F4-A185-4843AF026FA0}" type="presOf" srcId="{8A559CE0-76ED-4D61-A903-4DF09F2E7F68}" destId="{D22267D3-5907-421D-BEAA-BDC4BD34D69D}" srcOrd="0" destOrd="0" presId="urn:microsoft.com/office/officeart/2008/layout/HorizontalMultiLevelHierarchy"/>
    <dgm:cxn modelId="{270BB417-6EE6-4A55-A657-0201C3EC2FEC}" type="presParOf" srcId="{F8B10CDC-E37C-4A9A-B921-7077F26CF84F}" destId="{6CDCE851-F4CA-4B43-87C4-83107C896A37}" srcOrd="0" destOrd="0" presId="urn:microsoft.com/office/officeart/2008/layout/HorizontalMultiLevelHierarchy"/>
    <dgm:cxn modelId="{B9F8A782-C5D3-4A46-B946-D0BD160D4B98}" type="presParOf" srcId="{6CDCE851-F4CA-4B43-87C4-83107C896A37}" destId="{1A1B265E-7B5C-4361-97C2-9C3DC2343E6D}" srcOrd="0" destOrd="0" presId="urn:microsoft.com/office/officeart/2008/layout/HorizontalMultiLevelHierarchy"/>
    <dgm:cxn modelId="{099FEE70-4070-4261-BE30-8E47F0FB64FD}" type="presParOf" srcId="{6CDCE851-F4CA-4B43-87C4-83107C896A37}" destId="{9DD28F02-2815-425D-ADAF-CE140C9FA444}" srcOrd="1" destOrd="0" presId="urn:microsoft.com/office/officeart/2008/layout/HorizontalMultiLevelHierarchy"/>
    <dgm:cxn modelId="{EBF784E7-529A-4423-8209-C66B9D985EA8}" type="presParOf" srcId="{9DD28F02-2815-425D-ADAF-CE140C9FA444}" destId="{549515FC-4275-4A19-90CD-325C93EF586D}" srcOrd="0" destOrd="0" presId="urn:microsoft.com/office/officeart/2008/layout/HorizontalMultiLevelHierarchy"/>
    <dgm:cxn modelId="{DB57F86D-21A0-4AA4-98C7-AE1B7F5BECBF}" type="presParOf" srcId="{549515FC-4275-4A19-90CD-325C93EF586D}" destId="{F5E8DACB-E8CF-4C33-878A-92089D44AFE2}" srcOrd="0" destOrd="0" presId="urn:microsoft.com/office/officeart/2008/layout/HorizontalMultiLevelHierarchy"/>
    <dgm:cxn modelId="{37C1AAEE-800C-4906-8BAD-5B331176CB13}" type="presParOf" srcId="{9DD28F02-2815-425D-ADAF-CE140C9FA444}" destId="{54210F87-E9A2-4AE9-B0F1-A52EE33037CA}" srcOrd="1" destOrd="0" presId="urn:microsoft.com/office/officeart/2008/layout/HorizontalMultiLevelHierarchy"/>
    <dgm:cxn modelId="{5A48CF2C-967C-4023-87B9-62E209828300}" type="presParOf" srcId="{54210F87-E9A2-4AE9-B0F1-A52EE33037CA}" destId="{A1966DDF-D467-46A8-8F7B-7D4526B5B86A}" srcOrd="0" destOrd="0" presId="urn:microsoft.com/office/officeart/2008/layout/HorizontalMultiLevelHierarchy"/>
    <dgm:cxn modelId="{3F1C556A-7FB3-49EC-ADB1-AF3CAF176978}" type="presParOf" srcId="{54210F87-E9A2-4AE9-B0F1-A52EE33037CA}" destId="{A5158190-219A-4499-B135-1CCDAB8E3E10}" srcOrd="1" destOrd="0" presId="urn:microsoft.com/office/officeart/2008/layout/HorizontalMultiLevelHierarchy"/>
    <dgm:cxn modelId="{BA97B93A-A04E-4EC0-B559-173A27FA08D4}" type="presParOf" srcId="{A5158190-219A-4499-B135-1CCDAB8E3E10}" destId="{2AEC9EC9-382A-483F-A8E7-837D28383741}" srcOrd="0" destOrd="0" presId="urn:microsoft.com/office/officeart/2008/layout/HorizontalMultiLevelHierarchy"/>
    <dgm:cxn modelId="{385A4550-A6F3-4A65-98DB-284A49797C08}" type="presParOf" srcId="{2AEC9EC9-382A-483F-A8E7-837D28383741}" destId="{7042A38B-D91E-4ABB-A9D5-0EC2127463A6}" srcOrd="0" destOrd="0" presId="urn:microsoft.com/office/officeart/2008/layout/HorizontalMultiLevelHierarchy"/>
    <dgm:cxn modelId="{574514A8-217C-4810-B73B-C64857423889}" type="presParOf" srcId="{A5158190-219A-4499-B135-1CCDAB8E3E10}" destId="{60FE2926-22A8-41B0-818B-3B1DFBF6B491}" srcOrd="1" destOrd="0" presId="urn:microsoft.com/office/officeart/2008/layout/HorizontalMultiLevelHierarchy"/>
    <dgm:cxn modelId="{0AFF378C-5E45-4FA6-9113-0C800DBB185E}" type="presParOf" srcId="{60FE2926-22A8-41B0-818B-3B1DFBF6B491}" destId="{44EEDC39-2651-4B67-8288-FBFC3D4942E5}" srcOrd="0" destOrd="0" presId="urn:microsoft.com/office/officeart/2008/layout/HorizontalMultiLevelHierarchy"/>
    <dgm:cxn modelId="{E50AD933-C0F5-4117-8042-73FD3D6AF960}" type="presParOf" srcId="{60FE2926-22A8-41B0-818B-3B1DFBF6B491}" destId="{8063CE68-E7D5-472A-8025-54D8D04E91FD}" srcOrd="1" destOrd="0" presId="urn:microsoft.com/office/officeart/2008/layout/HorizontalMultiLevelHierarchy"/>
    <dgm:cxn modelId="{D1F0104F-398F-40C9-985C-E442830F2E3C}" type="presParOf" srcId="{8063CE68-E7D5-472A-8025-54D8D04E91FD}" destId="{F0055CAA-F880-4C9A-A24C-48E95518F9A8}" srcOrd="0" destOrd="0" presId="urn:microsoft.com/office/officeart/2008/layout/HorizontalMultiLevelHierarchy"/>
    <dgm:cxn modelId="{6A84C214-A590-4AD4-9889-7727B3FB0C48}" type="presParOf" srcId="{F0055CAA-F880-4C9A-A24C-48E95518F9A8}" destId="{21D30187-197C-4F14-B675-029FA260F74E}" srcOrd="0" destOrd="0" presId="urn:microsoft.com/office/officeart/2008/layout/HorizontalMultiLevelHierarchy"/>
    <dgm:cxn modelId="{EC32A95C-34A1-435C-8614-B6FC80E1284D}" type="presParOf" srcId="{8063CE68-E7D5-472A-8025-54D8D04E91FD}" destId="{55C37F1A-526F-4C98-9A56-06BA4FEAC6C9}" srcOrd="1" destOrd="0" presId="urn:microsoft.com/office/officeart/2008/layout/HorizontalMultiLevelHierarchy"/>
    <dgm:cxn modelId="{78EB5412-7339-4CBE-8E9F-462536C1583B}" type="presParOf" srcId="{55C37F1A-526F-4C98-9A56-06BA4FEAC6C9}" destId="{D22267D3-5907-421D-BEAA-BDC4BD34D69D}" srcOrd="0" destOrd="0" presId="urn:microsoft.com/office/officeart/2008/layout/HorizontalMultiLevelHierarchy"/>
    <dgm:cxn modelId="{9303FED0-6C84-4A25-935A-BC1E6BFC1A06}" type="presParOf" srcId="{55C37F1A-526F-4C98-9A56-06BA4FEAC6C9}" destId="{E8E2931D-2D3A-4EA5-A149-EF31778A2BA4}" srcOrd="1" destOrd="0" presId="urn:microsoft.com/office/officeart/2008/layout/HorizontalMultiLevelHierarchy"/>
    <dgm:cxn modelId="{F6151DF8-E9CE-4947-AE13-27F49C3CF846}" type="presParOf" srcId="{8063CE68-E7D5-472A-8025-54D8D04E91FD}" destId="{76DA5280-F687-449E-AD2E-942AFAE78DFD}" srcOrd="2" destOrd="0" presId="urn:microsoft.com/office/officeart/2008/layout/HorizontalMultiLevelHierarchy"/>
    <dgm:cxn modelId="{C735A632-F1E6-4D36-A772-F992D40AB668}" type="presParOf" srcId="{76DA5280-F687-449E-AD2E-942AFAE78DFD}" destId="{DC33E44D-60E3-4DF1-89AA-918C17D935BD}" srcOrd="0" destOrd="0" presId="urn:microsoft.com/office/officeart/2008/layout/HorizontalMultiLevelHierarchy"/>
    <dgm:cxn modelId="{62900428-C8D7-464E-AD69-51CF81ED629B}" type="presParOf" srcId="{8063CE68-E7D5-472A-8025-54D8D04E91FD}" destId="{CBA335D3-962B-4C63-92ED-EC0D8BDE88AC}" srcOrd="3" destOrd="0" presId="urn:microsoft.com/office/officeart/2008/layout/HorizontalMultiLevelHierarchy"/>
    <dgm:cxn modelId="{CC9CB3FE-A20A-4F45-9B9F-EF0DDD510B23}" type="presParOf" srcId="{CBA335D3-962B-4C63-92ED-EC0D8BDE88AC}" destId="{887ACCF7-A207-4FF3-8F3C-6C3EA60E63AD}" srcOrd="0" destOrd="0" presId="urn:microsoft.com/office/officeart/2008/layout/HorizontalMultiLevelHierarchy"/>
    <dgm:cxn modelId="{11A8B5C9-A4A2-4E8E-8249-12160ABA04C4}" type="presParOf" srcId="{CBA335D3-962B-4C63-92ED-EC0D8BDE88AC}" destId="{6A19E5DA-D638-4836-AEC8-EBADA4CFE4E0}" srcOrd="1" destOrd="0" presId="urn:microsoft.com/office/officeart/2008/layout/HorizontalMultiLevelHierarchy"/>
    <dgm:cxn modelId="{6A77E11C-90DB-4890-8990-FACB6EA39444}" type="presParOf" srcId="{8063CE68-E7D5-472A-8025-54D8D04E91FD}" destId="{B5140E2B-B3D9-432E-8960-1D032A92A779}" srcOrd="4" destOrd="0" presId="urn:microsoft.com/office/officeart/2008/layout/HorizontalMultiLevelHierarchy"/>
    <dgm:cxn modelId="{18E6855B-5713-4FC8-B7BF-C58C931844F7}" type="presParOf" srcId="{B5140E2B-B3D9-432E-8960-1D032A92A779}" destId="{1915E8B8-03D8-4B3E-A19E-E4B12CF986AA}" srcOrd="0" destOrd="0" presId="urn:microsoft.com/office/officeart/2008/layout/HorizontalMultiLevelHierarchy"/>
    <dgm:cxn modelId="{E288912F-815F-4798-82CB-73597EE8A80C}" type="presParOf" srcId="{8063CE68-E7D5-472A-8025-54D8D04E91FD}" destId="{E860C4DD-6699-486F-BBA4-EFA3EE643A3E}" srcOrd="5" destOrd="0" presId="urn:microsoft.com/office/officeart/2008/layout/HorizontalMultiLevelHierarchy"/>
    <dgm:cxn modelId="{AEBF8F9B-1B71-4133-8A2E-01709FC3777E}" type="presParOf" srcId="{E860C4DD-6699-486F-BBA4-EFA3EE643A3E}" destId="{39742E56-5C43-478E-9E8A-D0D1AB5C80A8}" srcOrd="0" destOrd="0" presId="urn:microsoft.com/office/officeart/2008/layout/HorizontalMultiLevelHierarchy"/>
    <dgm:cxn modelId="{39424833-B743-4777-84C9-04F923573F58}" type="presParOf" srcId="{E860C4DD-6699-486F-BBA4-EFA3EE643A3E}" destId="{AB1332DA-F2FB-41BA-99F9-73D4192D8A57}" srcOrd="1" destOrd="0" presId="urn:microsoft.com/office/officeart/2008/layout/HorizontalMultiLevelHierarchy"/>
    <dgm:cxn modelId="{8970E175-1D71-4617-BBE3-48CC5DF7D781}" type="presParOf" srcId="{8063CE68-E7D5-472A-8025-54D8D04E91FD}" destId="{8740BCF9-7A7F-4295-925F-2162FCCD4D1C}" srcOrd="6" destOrd="0" presId="urn:microsoft.com/office/officeart/2008/layout/HorizontalMultiLevelHierarchy"/>
    <dgm:cxn modelId="{DEAE20E5-B9BF-4B06-8698-6B3BCF2C6C4C}" type="presParOf" srcId="{8740BCF9-7A7F-4295-925F-2162FCCD4D1C}" destId="{5DD56A95-2DC6-4A7D-A60C-892AE1743F79}" srcOrd="0" destOrd="0" presId="urn:microsoft.com/office/officeart/2008/layout/HorizontalMultiLevelHierarchy"/>
    <dgm:cxn modelId="{A293E321-A2D5-4B08-A21D-87E5B19C429C}" type="presParOf" srcId="{8063CE68-E7D5-472A-8025-54D8D04E91FD}" destId="{CF625485-D51D-4AC1-9162-BE0CAAD3C3B7}" srcOrd="7" destOrd="0" presId="urn:microsoft.com/office/officeart/2008/layout/HorizontalMultiLevelHierarchy"/>
    <dgm:cxn modelId="{81A10284-6B33-4BE4-A23F-2FC118415B13}" type="presParOf" srcId="{CF625485-D51D-4AC1-9162-BE0CAAD3C3B7}" destId="{851BE9F5-062D-4DB4-80D5-426A91686A20}" srcOrd="0" destOrd="0" presId="urn:microsoft.com/office/officeart/2008/layout/HorizontalMultiLevelHierarchy"/>
    <dgm:cxn modelId="{EE66B73C-10C6-4772-B621-BD4E54D55CA1}" type="presParOf" srcId="{CF625485-D51D-4AC1-9162-BE0CAAD3C3B7}" destId="{B182B648-E7B6-4C9F-9BBE-F30CB2FA23A9}" srcOrd="1" destOrd="0" presId="urn:microsoft.com/office/officeart/2008/layout/HorizontalMultiLevelHierarchy"/>
    <dgm:cxn modelId="{F2B68568-B27C-476B-A7FB-9DE3724C1956}" type="presParOf" srcId="{8063CE68-E7D5-472A-8025-54D8D04E91FD}" destId="{DD5F3DEA-30FD-42D1-AF96-D3BCF3198427}" srcOrd="8" destOrd="0" presId="urn:microsoft.com/office/officeart/2008/layout/HorizontalMultiLevelHierarchy"/>
    <dgm:cxn modelId="{5F55E206-3B53-4846-9ADF-69B50357A8F4}" type="presParOf" srcId="{DD5F3DEA-30FD-42D1-AF96-D3BCF3198427}" destId="{62F8B0AB-D793-45DF-889E-D62EE6C8AEB0}" srcOrd="0" destOrd="0" presId="urn:microsoft.com/office/officeart/2008/layout/HorizontalMultiLevelHierarchy"/>
    <dgm:cxn modelId="{386AD1CB-EA31-444D-8CCB-A09F9B057749}" type="presParOf" srcId="{8063CE68-E7D5-472A-8025-54D8D04E91FD}" destId="{2E8A29A7-7B3B-4D09-BE65-2CE6C59BA64A}" srcOrd="9" destOrd="0" presId="urn:microsoft.com/office/officeart/2008/layout/HorizontalMultiLevelHierarchy"/>
    <dgm:cxn modelId="{BCDF2DED-49AA-42EE-AD43-774F50F4687B}" type="presParOf" srcId="{2E8A29A7-7B3B-4D09-BE65-2CE6C59BA64A}" destId="{128AA120-3B53-4EA5-AB6B-9B3A623F4FBC}" srcOrd="0" destOrd="0" presId="urn:microsoft.com/office/officeart/2008/layout/HorizontalMultiLevelHierarchy"/>
    <dgm:cxn modelId="{7FBBBA9D-38BD-4295-90AA-D48AE7A8F8C7}" type="presParOf" srcId="{2E8A29A7-7B3B-4D09-BE65-2CE6C59BA64A}" destId="{FA37E5CE-E65B-4BE2-9009-83006E91C58B}" srcOrd="1" destOrd="0" presId="urn:microsoft.com/office/officeart/2008/layout/HorizontalMultiLevelHierarchy"/>
    <dgm:cxn modelId="{6C06618C-1E84-47EB-8BC6-9E042174FB15}" type="presParOf" srcId="{A5158190-219A-4499-B135-1CCDAB8E3E10}" destId="{F229766C-2409-46E7-A0FD-3F61CB17A4D8}" srcOrd="2" destOrd="0" presId="urn:microsoft.com/office/officeart/2008/layout/HorizontalMultiLevelHierarchy"/>
    <dgm:cxn modelId="{26AF84A2-CCAF-4232-9F9F-37144C671E7E}" type="presParOf" srcId="{F229766C-2409-46E7-A0FD-3F61CB17A4D8}" destId="{A4753428-90F6-43A9-B7D5-171BBE3C229A}" srcOrd="0" destOrd="0" presId="urn:microsoft.com/office/officeart/2008/layout/HorizontalMultiLevelHierarchy"/>
    <dgm:cxn modelId="{B88597E6-E701-42E3-8EBA-A68B8519E48D}" type="presParOf" srcId="{A5158190-219A-4499-B135-1CCDAB8E3E10}" destId="{70FFA2B9-2C64-4EA6-8F02-F1D0B09C1E1B}" srcOrd="3" destOrd="0" presId="urn:microsoft.com/office/officeart/2008/layout/HorizontalMultiLevelHierarchy"/>
    <dgm:cxn modelId="{C6FA6456-EAC4-4A9A-BE97-C6393C16EE7B}" type="presParOf" srcId="{70FFA2B9-2C64-4EA6-8F02-F1D0B09C1E1B}" destId="{83C5436D-6297-455C-81A3-4D711C822DD6}" srcOrd="0" destOrd="0" presId="urn:microsoft.com/office/officeart/2008/layout/HorizontalMultiLevelHierarchy"/>
    <dgm:cxn modelId="{4C244431-707D-4FEA-A1C8-B0FDB406B51E}" type="presParOf" srcId="{70FFA2B9-2C64-4EA6-8F02-F1D0B09C1E1B}" destId="{1453EBE8-8B8A-49DF-AC6A-9AF89E3E443B}" srcOrd="1" destOrd="0" presId="urn:microsoft.com/office/officeart/2008/layout/HorizontalMultiLevelHierarchy"/>
    <dgm:cxn modelId="{DEF1A454-BEC2-45FD-8D55-8D9650BA29FC}" type="presParOf" srcId="{9DD28F02-2815-425D-ADAF-CE140C9FA444}" destId="{67F23321-A5F0-479C-94C8-67C28F0D452A}" srcOrd="2" destOrd="0" presId="urn:microsoft.com/office/officeart/2008/layout/HorizontalMultiLevelHierarchy"/>
    <dgm:cxn modelId="{1EAF864B-935F-4832-BAC2-DBE50A93BC4F}" type="presParOf" srcId="{67F23321-A5F0-479C-94C8-67C28F0D452A}" destId="{01D0284A-5E8B-451D-9065-DB1B4677A30F}" srcOrd="0" destOrd="0" presId="urn:microsoft.com/office/officeart/2008/layout/HorizontalMultiLevelHierarchy"/>
    <dgm:cxn modelId="{1D86FA18-6277-4B03-980C-D5594C5DD71D}" type="presParOf" srcId="{9DD28F02-2815-425D-ADAF-CE140C9FA444}" destId="{773ABA8B-6280-4F79-B45A-1E6BFD076C51}" srcOrd="3" destOrd="0" presId="urn:microsoft.com/office/officeart/2008/layout/HorizontalMultiLevelHierarchy"/>
    <dgm:cxn modelId="{2E8C48B3-5637-495F-9288-FFCA00E26D02}" type="presParOf" srcId="{773ABA8B-6280-4F79-B45A-1E6BFD076C51}" destId="{25D4B99E-85DF-42FF-833C-04F801D1325C}" srcOrd="0" destOrd="0" presId="urn:microsoft.com/office/officeart/2008/layout/HorizontalMultiLevelHierarchy"/>
    <dgm:cxn modelId="{9C139D4B-0D78-4569-A840-A31346A19280}" type="presParOf" srcId="{773ABA8B-6280-4F79-B45A-1E6BFD076C51}" destId="{F5CEC75A-1077-491C-BB7D-2488E82098C3}" srcOrd="1" destOrd="0" presId="urn:microsoft.com/office/officeart/2008/layout/HorizontalMultiLevelHierarchy"/>
    <dgm:cxn modelId="{972C3020-E24A-4513-964F-E2E5E42D0C68}" type="presParOf" srcId="{9DD28F02-2815-425D-ADAF-CE140C9FA444}" destId="{3A2F7248-0BE3-4FFE-946D-7BCC391AD1EB}" srcOrd="4" destOrd="0" presId="urn:microsoft.com/office/officeart/2008/layout/HorizontalMultiLevelHierarchy"/>
    <dgm:cxn modelId="{5C396A76-D896-4C19-8B0F-013529C9C595}" type="presParOf" srcId="{3A2F7248-0BE3-4FFE-946D-7BCC391AD1EB}" destId="{AF808EA1-78E3-4B81-BF2E-FB7F6CF907FB}" srcOrd="0" destOrd="0" presId="urn:microsoft.com/office/officeart/2008/layout/HorizontalMultiLevelHierarchy"/>
    <dgm:cxn modelId="{9FAC127C-646C-49FB-B4A1-EE07747937AF}" type="presParOf" srcId="{9DD28F02-2815-425D-ADAF-CE140C9FA444}" destId="{B0CBF1B6-FE3B-45D7-8047-05F499708DD3}" srcOrd="5" destOrd="0" presId="urn:microsoft.com/office/officeart/2008/layout/HorizontalMultiLevelHierarchy"/>
    <dgm:cxn modelId="{CBCBC3BB-7108-4634-92FD-147AD6DEBB7D}" type="presParOf" srcId="{B0CBF1B6-FE3B-45D7-8047-05F499708DD3}" destId="{8B75E1B7-6C4F-4692-9F49-F752157B07CE}" srcOrd="0" destOrd="0" presId="urn:microsoft.com/office/officeart/2008/layout/HorizontalMultiLevelHierarchy"/>
    <dgm:cxn modelId="{86781D4B-CAB3-4FE0-A218-EF7B9D9D6EF4}" type="presParOf" srcId="{B0CBF1B6-FE3B-45D7-8047-05F499708DD3}" destId="{F9618E3E-8D93-4159-916B-9095BC81A681}" srcOrd="1" destOrd="0" presId="urn:microsoft.com/office/officeart/2008/layout/HorizontalMultiLevelHierarchy"/>
    <dgm:cxn modelId="{3D190E94-D16A-4E8B-AE38-A0D24936AC16}" type="presParOf" srcId="{9DD28F02-2815-425D-ADAF-CE140C9FA444}" destId="{DE0A35BE-0830-455C-8F35-5C59B707B0BB}" srcOrd="6" destOrd="0" presId="urn:microsoft.com/office/officeart/2008/layout/HorizontalMultiLevelHierarchy"/>
    <dgm:cxn modelId="{B8CE31F6-3A2C-4973-848D-B8EF7F5A0C2B}" type="presParOf" srcId="{DE0A35BE-0830-455C-8F35-5C59B707B0BB}" destId="{7FA7F2AF-B24D-4308-AC83-440CEF892052}" srcOrd="0" destOrd="0" presId="urn:microsoft.com/office/officeart/2008/layout/HorizontalMultiLevelHierarchy"/>
    <dgm:cxn modelId="{4D9118C0-5F1E-46AF-A14D-A14B5C955089}" type="presParOf" srcId="{9DD28F02-2815-425D-ADAF-CE140C9FA444}" destId="{D796D33C-194B-4AB4-B79E-F4D7FA176655}" srcOrd="7" destOrd="0" presId="urn:microsoft.com/office/officeart/2008/layout/HorizontalMultiLevelHierarchy"/>
    <dgm:cxn modelId="{8BCC50CD-8360-4829-84FB-C6F54EB0B605}" type="presParOf" srcId="{D796D33C-194B-4AB4-B79E-F4D7FA176655}" destId="{8B5B9CF6-0F84-40A9-BC43-8A78497DC153}" srcOrd="0" destOrd="0" presId="urn:microsoft.com/office/officeart/2008/layout/HorizontalMultiLevelHierarchy"/>
    <dgm:cxn modelId="{6F77AE00-9ADA-40C9-BCCA-83D5357778D5}" type="presParOf" srcId="{D796D33C-194B-4AB4-B79E-F4D7FA176655}" destId="{A453BF0D-E89D-4D2E-9D00-C56CAC555886}" srcOrd="1" destOrd="0" presId="urn:microsoft.com/office/officeart/2008/layout/HorizontalMultiLevelHierarchy"/>
    <dgm:cxn modelId="{4103D06F-2A76-4D23-8B60-BBF6FE9C2D39}" type="presParOf" srcId="{9DD28F02-2815-425D-ADAF-CE140C9FA444}" destId="{E7E36AE1-2F0E-4ED8-B897-72F082A4B4FB}" srcOrd="8" destOrd="0" presId="urn:microsoft.com/office/officeart/2008/layout/HorizontalMultiLevelHierarchy"/>
    <dgm:cxn modelId="{064F97A9-07CD-46A5-8D11-39FA8AB6C2A3}" type="presParOf" srcId="{E7E36AE1-2F0E-4ED8-B897-72F082A4B4FB}" destId="{20713A53-6DCD-4D64-90C9-406FEC837391}" srcOrd="0" destOrd="0" presId="urn:microsoft.com/office/officeart/2008/layout/HorizontalMultiLevelHierarchy"/>
    <dgm:cxn modelId="{E7680972-610A-4674-9E5F-065E475F545E}" type="presParOf" srcId="{9DD28F02-2815-425D-ADAF-CE140C9FA444}" destId="{7FCB327B-92FE-4E41-8EF3-D87EDBCF2765}" srcOrd="9" destOrd="0" presId="urn:microsoft.com/office/officeart/2008/layout/HorizontalMultiLevelHierarchy"/>
    <dgm:cxn modelId="{FBE64AD0-D414-4419-B417-9A072B456B0C}" type="presParOf" srcId="{7FCB327B-92FE-4E41-8EF3-D87EDBCF2765}" destId="{E6136FFA-8B7C-444D-BCC0-07E1D3961536}" srcOrd="0" destOrd="0" presId="urn:microsoft.com/office/officeart/2008/layout/HorizontalMultiLevelHierarchy"/>
    <dgm:cxn modelId="{6751BC4C-37FB-4F77-AC8E-7527C04DA793}" type="presParOf" srcId="{7FCB327B-92FE-4E41-8EF3-D87EDBCF2765}" destId="{4D36E9FB-8B13-48AF-AD9F-7A067FA7E79A}" srcOrd="1" destOrd="0" presId="urn:microsoft.com/office/officeart/2008/layout/HorizontalMultiLevelHierarchy"/>
    <dgm:cxn modelId="{6B123904-10F0-48B2-A0F0-B116B7ECBF05}" type="presParOf" srcId="{9DD28F02-2815-425D-ADAF-CE140C9FA444}" destId="{B2C47908-788B-451B-A7D2-972B93A675A5}" srcOrd="10" destOrd="0" presId="urn:microsoft.com/office/officeart/2008/layout/HorizontalMultiLevelHierarchy"/>
    <dgm:cxn modelId="{4BBDAC44-29EB-4AB5-B876-FBA314F0E1C4}" type="presParOf" srcId="{B2C47908-788B-451B-A7D2-972B93A675A5}" destId="{74F41CFD-2D9F-4B3E-B364-D8B989373C89}" srcOrd="0" destOrd="0" presId="urn:microsoft.com/office/officeart/2008/layout/HorizontalMultiLevelHierarchy"/>
    <dgm:cxn modelId="{2F7FF5D5-A444-4854-9AA2-D41010B9AF76}" type="presParOf" srcId="{9DD28F02-2815-425D-ADAF-CE140C9FA444}" destId="{AD987A94-79E1-47D3-829B-0B20CC83EE04}" srcOrd="11" destOrd="0" presId="urn:microsoft.com/office/officeart/2008/layout/HorizontalMultiLevelHierarchy"/>
    <dgm:cxn modelId="{A6A64761-01A6-4E21-B1CE-7A2D13E84A3E}" type="presParOf" srcId="{AD987A94-79E1-47D3-829B-0B20CC83EE04}" destId="{57787BA0-8245-43DD-82FF-00FBBCCEB79F}" srcOrd="0" destOrd="0" presId="urn:microsoft.com/office/officeart/2008/layout/HorizontalMultiLevelHierarchy"/>
    <dgm:cxn modelId="{AE114812-29C9-4B45-A18C-6DB35B74F820}" type="presParOf" srcId="{AD987A94-79E1-47D3-829B-0B20CC83EE04}" destId="{D9938D87-4596-4FB8-905A-85EB3548ADC3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433A6F-5D68-4132-9E8D-B45ECB95F6AC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32396AA-DCFB-4677-857B-BB38C3B124EB}">
      <dgm:prSet phldrT="[Texto]" custT="1"/>
      <dgm:spPr/>
      <dgm:t>
        <a:bodyPr/>
        <a:lstStyle/>
        <a:p>
          <a:r>
            <a:rPr lang="es-ES" sz="2400" b="1" dirty="0">
              <a:latin typeface="Calibri" panose="020F0502020204030204" pitchFamily="34" charset="0"/>
              <a:cs typeface="Calibri" panose="020F0502020204030204" pitchFamily="34" charset="0"/>
            </a:rPr>
            <a:t>DISFUNCIÓN SEXUAL</a:t>
          </a:r>
        </a:p>
      </dgm:t>
    </dgm:pt>
    <dgm:pt modelId="{D9A82E05-2775-4C10-ACCF-2D266AB21293}" type="parTrans" cxnId="{3967C5DD-C74B-43C8-957C-7E2A51961220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F48979-3CE9-486C-B2C6-E2B7637FC69E}" type="sibTrans" cxnId="{3967C5DD-C74B-43C8-957C-7E2A51961220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6F528C-6B39-487B-81A8-8F9C2F183AD4}">
      <dgm:prSet phldrT="[Texto]" custT="1"/>
      <dgm:spPr/>
      <dgm:t>
        <a:bodyPr/>
        <a:lstStyle/>
        <a:p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DISPAREUNIA</a:t>
          </a:r>
        </a:p>
      </dgm:t>
    </dgm:pt>
    <dgm:pt modelId="{9218EBC2-6A93-4A61-865F-20E895D1FD9F}" type="parTrans" cxnId="{F88D3E1E-E57C-4ED3-B09B-B72931EFC4F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3B28A3-DBA8-4992-BD6F-B7ECD4C4D9E7}" type="sibTrans" cxnId="{F88D3E1E-E57C-4ED3-B09B-B72931EFC4F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F32B99-BC09-491D-9BF1-49ED49323FC1}">
      <dgm:prSet phldrT="[Texto]" custT="1"/>
      <dgm:spPr/>
      <dgm:t>
        <a:bodyPr/>
        <a:lstStyle/>
        <a:p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VAGINISMO</a:t>
          </a:r>
        </a:p>
      </dgm:t>
    </dgm:pt>
    <dgm:pt modelId="{B7800DC8-FDD9-4EF9-A046-FD26477ADCA5}" type="parTrans" cxnId="{CA60A191-7721-453C-A235-2A00D9F8304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6E0C1A-0AFA-4BAE-A4EA-E3EBA99DA931}" type="sibTrans" cxnId="{CA60A191-7721-453C-A235-2A00D9F8304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A9A570-4BB9-481C-8F8D-9F65269ECF7F}">
      <dgm:prSet phldrT="[Texto]" custT="1"/>
      <dgm:spPr/>
      <dgm:t>
        <a:bodyPr/>
        <a:lstStyle/>
        <a:p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LAXITUD VAGINAL EXCESIVA</a:t>
          </a:r>
        </a:p>
      </dgm:t>
    </dgm:pt>
    <dgm:pt modelId="{CAF97DC0-20F6-4A41-B023-C655733167CE}" type="parTrans" cxnId="{D7970222-EB64-496D-8F9C-90486A419C0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0DE759-19E3-48AD-B5BD-C2AEABAB0FE7}" type="sibTrans" cxnId="{D7970222-EB64-496D-8F9C-90486A419C0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EE0A80-C685-4E1C-9FB7-F6C855620C8F}">
      <dgm:prSet phldrT="[Texto]" custT="1"/>
      <dgm:spPr/>
      <dgm:t>
        <a:bodyPr/>
        <a:lstStyle/>
        <a:p>
          <a:r>
            <a:rPr lang="es-ES" sz="2400" b="1" dirty="0">
              <a:latin typeface="Calibri" panose="020F0502020204030204" pitchFamily="34" charset="0"/>
              <a:cs typeface="Calibri" panose="020F0502020204030204" pitchFamily="34" charset="0"/>
            </a:rPr>
            <a:t>DOLOR PÉLVICO CRÓNICO </a:t>
          </a:r>
          <a:r>
            <a:rPr lang="es-ES" sz="1600" dirty="0">
              <a:latin typeface="Calibri" panose="020F0502020204030204" pitchFamily="34" charset="0"/>
              <a:cs typeface="Calibri" panose="020F0502020204030204" pitchFamily="34" charset="0"/>
            </a:rPr>
            <a:t>(&gt;6meses)</a:t>
          </a:r>
          <a:endParaRPr lang="es-E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A6E87E-E0EE-4A70-AC14-F3458B9A4D5D}" type="parTrans" cxnId="{C37E5685-F640-46BE-AE59-2F439DF5CB66}">
      <dgm:prSet/>
      <dgm:spPr/>
      <dgm:t>
        <a:bodyPr/>
        <a:lstStyle/>
        <a:p>
          <a:endParaRPr lang="es-ES"/>
        </a:p>
      </dgm:t>
    </dgm:pt>
    <dgm:pt modelId="{F1C078B4-2AC2-45B0-8D15-656189B2E143}" type="sibTrans" cxnId="{C37E5685-F640-46BE-AE59-2F439DF5CB66}">
      <dgm:prSet/>
      <dgm:spPr/>
      <dgm:t>
        <a:bodyPr/>
        <a:lstStyle/>
        <a:p>
          <a:endParaRPr lang="es-ES"/>
        </a:p>
      </dgm:t>
    </dgm:pt>
    <dgm:pt modelId="{BC18DD6F-EC70-4115-A8F7-3010DF4217FC}">
      <dgm:prSet phldrT="[Texto]" custT="1"/>
      <dgm:spPr/>
      <dgm:t>
        <a:bodyPr/>
        <a:lstStyle/>
        <a:p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VULVODINIA</a:t>
          </a:r>
        </a:p>
      </dgm:t>
    </dgm:pt>
    <dgm:pt modelId="{9A239EFF-3DFC-4671-B5DC-D377607ACE5F}" type="parTrans" cxnId="{BC06ECC7-BD96-4FEA-9E34-8AEF7B3AFF73}">
      <dgm:prSet/>
      <dgm:spPr/>
      <dgm:t>
        <a:bodyPr/>
        <a:lstStyle/>
        <a:p>
          <a:endParaRPr lang="es-ES"/>
        </a:p>
      </dgm:t>
    </dgm:pt>
    <dgm:pt modelId="{703D6502-81A7-46CF-8C4C-10CDEC50D415}" type="sibTrans" cxnId="{BC06ECC7-BD96-4FEA-9E34-8AEF7B3AFF73}">
      <dgm:prSet/>
      <dgm:spPr/>
      <dgm:t>
        <a:bodyPr/>
        <a:lstStyle/>
        <a:p>
          <a:endParaRPr lang="es-ES"/>
        </a:p>
      </dgm:t>
    </dgm:pt>
    <dgm:pt modelId="{21C4E793-2631-439E-B2CC-7F4994628E36}">
      <dgm:prSet phldrT="[Texto]" custT="1"/>
      <dgm:spPr/>
      <dgm:t>
        <a:bodyPr/>
        <a:lstStyle/>
        <a:p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DISMENORREA</a:t>
          </a:r>
        </a:p>
      </dgm:t>
    </dgm:pt>
    <dgm:pt modelId="{93F7DF77-217B-46A1-9F67-FAF3C916B26E}" type="parTrans" cxnId="{662B32CB-903F-4803-93F1-87C64E6A93B5}">
      <dgm:prSet/>
      <dgm:spPr/>
      <dgm:t>
        <a:bodyPr/>
        <a:lstStyle/>
        <a:p>
          <a:endParaRPr lang="es-ES"/>
        </a:p>
      </dgm:t>
    </dgm:pt>
    <dgm:pt modelId="{B9FCB34C-1025-4BC8-ADFC-DFF7FB43AD96}" type="sibTrans" cxnId="{662B32CB-903F-4803-93F1-87C64E6A93B5}">
      <dgm:prSet/>
      <dgm:spPr/>
      <dgm:t>
        <a:bodyPr/>
        <a:lstStyle/>
        <a:p>
          <a:endParaRPr lang="es-ES"/>
        </a:p>
      </dgm:t>
    </dgm:pt>
    <dgm:pt modelId="{DC86CC18-90E6-4B05-BAA4-D0A1022E8941}" type="pres">
      <dgm:prSet presAssocID="{2C433A6F-5D68-4132-9E8D-B45ECB95F6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8EEB399-F8CA-476C-AB3B-369F73B7FDD9}" type="pres">
      <dgm:prSet presAssocID="{332396AA-DCFB-4677-857B-BB38C3B124EB}" presName="hierRoot1" presStyleCnt="0">
        <dgm:presLayoutVars>
          <dgm:hierBranch val="init"/>
        </dgm:presLayoutVars>
      </dgm:prSet>
      <dgm:spPr/>
    </dgm:pt>
    <dgm:pt modelId="{C77802D6-863C-4737-B172-76B7A6F6A684}" type="pres">
      <dgm:prSet presAssocID="{332396AA-DCFB-4677-857B-BB38C3B124EB}" presName="rootComposite1" presStyleCnt="0"/>
      <dgm:spPr/>
    </dgm:pt>
    <dgm:pt modelId="{4DD8D5D5-C135-4A05-AD95-2B5A15535D08}" type="pres">
      <dgm:prSet presAssocID="{332396AA-DCFB-4677-857B-BB38C3B124EB}" presName="rootText1" presStyleLbl="node0" presStyleIdx="0" presStyleCnt="2" custScaleX="167454" custScaleY="56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BA4553-B81D-4A9E-A76C-1F4FCBDC9F55}" type="pres">
      <dgm:prSet presAssocID="{332396AA-DCFB-4677-857B-BB38C3B124E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8B808D-4362-4D1E-B785-00456E0AB041}" type="pres">
      <dgm:prSet presAssocID="{332396AA-DCFB-4677-857B-BB38C3B124EB}" presName="hierChild2" presStyleCnt="0"/>
      <dgm:spPr/>
    </dgm:pt>
    <dgm:pt modelId="{7D4E2836-B337-479B-BDEC-D2AE9B21C334}" type="pres">
      <dgm:prSet presAssocID="{9218EBC2-6A93-4A61-865F-20E895D1FD9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B2F5A87-40E7-489F-8A5B-13588A8BBBDA}" type="pres">
      <dgm:prSet presAssocID="{976F528C-6B39-487B-81A8-8F9C2F183AD4}" presName="hierRoot2" presStyleCnt="0">
        <dgm:presLayoutVars>
          <dgm:hierBranch val="init"/>
        </dgm:presLayoutVars>
      </dgm:prSet>
      <dgm:spPr/>
    </dgm:pt>
    <dgm:pt modelId="{403BFEE3-D799-45F8-A96C-CBEED87EA72D}" type="pres">
      <dgm:prSet presAssocID="{976F528C-6B39-487B-81A8-8F9C2F183AD4}" presName="rootComposite" presStyleCnt="0"/>
      <dgm:spPr/>
    </dgm:pt>
    <dgm:pt modelId="{8088531D-7C99-4AB0-AD7D-42936956FDA9}" type="pres">
      <dgm:prSet presAssocID="{976F528C-6B39-487B-81A8-8F9C2F183AD4}" presName="rootText" presStyleLbl="node2" presStyleIdx="0" presStyleCnt="5" custScaleY="747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7320F5-4786-4AD6-95EE-27F6BAFD34B6}" type="pres">
      <dgm:prSet presAssocID="{976F528C-6B39-487B-81A8-8F9C2F183AD4}" presName="rootConnector" presStyleLbl="node2" presStyleIdx="0" presStyleCnt="5"/>
      <dgm:spPr/>
      <dgm:t>
        <a:bodyPr/>
        <a:lstStyle/>
        <a:p>
          <a:endParaRPr lang="es-ES"/>
        </a:p>
      </dgm:t>
    </dgm:pt>
    <dgm:pt modelId="{75C719B0-1200-42A0-A618-37774D9E70EB}" type="pres">
      <dgm:prSet presAssocID="{976F528C-6B39-487B-81A8-8F9C2F183AD4}" presName="hierChild4" presStyleCnt="0"/>
      <dgm:spPr/>
    </dgm:pt>
    <dgm:pt modelId="{39338AC4-0B9D-4A5F-9A72-C9BC3D86F1C0}" type="pres">
      <dgm:prSet presAssocID="{976F528C-6B39-487B-81A8-8F9C2F183AD4}" presName="hierChild5" presStyleCnt="0"/>
      <dgm:spPr/>
    </dgm:pt>
    <dgm:pt modelId="{3536AE59-EC90-40B4-BA6D-87571B8E56A6}" type="pres">
      <dgm:prSet presAssocID="{B7800DC8-FDD9-4EF9-A046-FD26477ADCA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C4BB5AD-116E-427D-A2F5-43D4D298D5B6}" type="pres">
      <dgm:prSet presAssocID="{BAF32B99-BC09-491D-9BF1-49ED49323FC1}" presName="hierRoot2" presStyleCnt="0">
        <dgm:presLayoutVars>
          <dgm:hierBranch val="init"/>
        </dgm:presLayoutVars>
      </dgm:prSet>
      <dgm:spPr/>
    </dgm:pt>
    <dgm:pt modelId="{48CF1F71-F048-410F-B88C-5D0C6022F5A9}" type="pres">
      <dgm:prSet presAssocID="{BAF32B99-BC09-491D-9BF1-49ED49323FC1}" presName="rootComposite" presStyleCnt="0"/>
      <dgm:spPr/>
    </dgm:pt>
    <dgm:pt modelId="{8FD4FA26-2C42-4671-9F9A-64A5A0FFC331}" type="pres">
      <dgm:prSet presAssocID="{BAF32B99-BC09-491D-9BF1-49ED49323FC1}" presName="rootText" presStyleLbl="node2" presStyleIdx="1" presStyleCnt="5" custScaleY="747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88E437-3332-4613-9E0B-4C1A34D48C53}" type="pres">
      <dgm:prSet presAssocID="{BAF32B99-BC09-491D-9BF1-49ED49323FC1}" presName="rootConnector" presStyleLbl="node2" presStyleIdx="1" presStyleCnt="5"/>
      <dgm:spPr/>
      <dgm:t>
        <a:bodyPr/>
        <a:lstStyle/>
        <a:p>
          <a:endParaRPr lang="es-ES"/>
        </a:p>
      </dgm:t>
    </dgm:pt>
    <dgm:pt modelId="{BE16F31A-C319-4D97-81CA-5FB57EAD70AC}" type="pres">
      <dgm:prSet presAssocID="{BAF32B99-BC09-491D-9BF1-49ED49323FC1}" presName="hierChild4" presStyleCnt="0"/>
      <dgm:spPr/>
    </dgm:pt>
    <dgm:pt modelId="{8C08F155-1CCE-41EA-AEB7-675038BF77BA}" type="pres">
      <dgm:prSet presAssocID="{BAF32B99-BC09-491D-9BF1-49ED49323FC1}" presName="hierChild5" presStyleCnt="0"/>
      <dgm:spPr/>
    </dgm:pt>
    <dgm:pt modelId="{7063FA61-A8CA-49C1-B350-EFACDC057EA0}" type="pres">
      <dgm:prSet presAssocID="{CAF97DC0-20F6-4A41-B023-C655733167C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5B08C6AC-6AB9-409D-A3F8-CD39A61DD414}" type="pres">
      <dgm:prSet presAssocID="{2EA9A570-4BB9-481C-8F8D-9F65269ECF7F}" presName="hierRoot2" presStyleCnt="0">
        <dgm:presLayoutVars>
          <dgm:hierBranch val="init"/>
        </dgm:presLayoutVars>
      </dgm:prSet>
      <dgm:spPr/>
    </dgm:pt>
    <dgm:pt modelId="{631F5F79-05CF-4C88-B948-9445E2A539ED}" type="pres">
      <dgm:prSet presAssocID="{2EA9A570-4BB9-481C-8F8D-9F65269ECF7F}" presName="rootComposite" presStyleCnt="0"/>
      <dgm:spPr/>
    </dgm:pt>
    <dgm:pt modelId="{E229D248-CD61-4BEB-A4CF-474D94D7638D}" type="pres">
      <dgm:prSet presAssocID="{2EA9A570-4BB9-481C-8F8D-9F65269ECF7F}" presName="rootText" presStyleLbl="node2" presStyleIdx="2" presStyleCnt="5" custScaleX="122536" custScaleY="781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9DF0DC-4C07-4EFB-B749-1B18A79074CB}" type="pres">
      <dgm:prSet presAssocID="{2EA9A570-4BB9-481C-8F8D-9F65269ECF7F}" presName="rootConnector" presStyleLbl="node2" presStyleIdx="2" presStyleCnt="5"/>
      <dgm:spPr/>
      <dgm:t>
        <a:bodyPr/>
        <a:lstStyle/>
        <a:p>
          <a:endParaRPr lang="es-ES"/>
        </a:p>
      </dgm:t>
    </dgm:pt>
    <dgm:pt modelId="{9A1349F4-F275-42F3-BD5F-428E5FF4FBAE}" type="pres">
      <dgm:prSet presAssocID="{2EA9A570-4BB9-481C-8F8D-9F65269ECF7F}" presName="hierChild4" presStyleCnt="0"/>
      <dgm:spPr/>
    </dgm:pt>
    <dgm:pt modelId="{D791F52C-3F6D-40E5-88C3-78BD93DC3C9C}" type="pres">
      <dgm:prSet presAssocID="{2EA9A570-4BB9-481C-8F8D-9F65269ECF7F}" presName="hierChild5" presStyleCnt="0"/>
      <dgm:spPr/>
    </dgm:pt>
    <dgm:pt modelId="{D21AC244-C4D7-413E-A8A9-9AB7B42534BD}" type="pres">
      <dgm:prSet presAssocID="{332396AA-DCFB-4677-857B-BB38C3B124EB}" presName="hierChild3" presStyleCnt="0"/>
      <dgm:spPr/>
    </dgm:pt>
    <dgm:pt modelId="{D77FDC3C-DD0D-4173-B166-AFA666EBFB21}" type="pres">
      <dgm:prSet presAssocID="{52EE0A80-C685-4E1C-9FB7-F6C855620C8F}" presName="hierRoot1" presStyleCnt="0">
        <dgm:presLayoutVars>
          <dgm:hierBranch val="init"/>
        </dgm:presLayoutVars>
      </dgm:prSet>
      <dgm:spPr/>
    </dgm:pt>
    <dgm:pt modelId="{6DA26C4F-E4E7-4BD4-B135-8F0F77B8B4B8}" type="pres">
      <dgm:prSet presAssocID="{52EE0A80-C685-4E1C-9FB7-F6C855620C8F}" presName="rootComposite1" presStyleCnt="0"/>
      <dgm:spPr/>
    </dgm:pt>
    <dgm:pt modelId="{00E5D8CC-09FD-4464-A808-E70CB13E861F}" type="pres">
      <dgm:prSet presAssocID="{52EE0A80-C685-4E1C-9FB7-F6C855620C8F}" presName="rootText1" presStyleLbl="node0" presStyleIdx="1" presStyleCnt="2" custScaleX="228392" custScaleY="54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C9632B-981A-4466-A3C5-A4F7766D05FD}" type="pres">
      <dgm:prSet presAssocID="{52EE0A80-C685-4E1C-9FB7-F6C855620C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C5ADA60-7CDA-4D39-9C12-D2EC4F1E08C2}" type="pres">
      <dgm:prSet presAssocID="{52EE0A80-C685-4E1C-9FB7-F6C855620C8F}" presName="hierChild2" presStyleCnt="0"/>
      <dgm:spPr/>
    </dgm:pt>
    <dgm:pt modelId="{5726F734-C818-4EBF-BF13-6A10F1E88FEA}" type="pres">
      <dgm:prSet presAssocID="{9A239EFF-3DFC-4671-B5DC-D377607ACE5F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DEBC4EB-6B50-447F-AC88-8244788DC4F9}" type="pres">
      <dgm:prSet presAssocID="{BC18DD6F-EC70-4115-A8F7-3010DF4217FC}" presName="hierRoot2" presStyleCnt="0">
        <dgm:presLayoutVars>
          <dgm:hierBranch val="init"/>
        </dgm:presLayoutVars>
      </dgm:prSet>
      <dgm:spPr/>
    </dgm:pt>
    <dgm:pt modelId="{647D4752-9BC6-4B19-B32F-7631DC3B03C3}" type="pres">
      <dgm:prSet presAssocID="{BC18DD6F-EC70-4115-A8F7-3010DF4217FC}" presName="rootComposite" presStyleCnt="0"/>
      <dgm:spPr/>
    </dgm:pt>
    <dgm:pt modelId="{E8D30CDF-31A6-4E0F-B291-CB2858E3AC8F}" type="pres">
      <dgm:prSet presAssocID="{BC18DD6F-EC70-4115-A8F7-3010DF4217FC}" presName="rootText" presStyleLbl="node2" presStyleIdx="3" presStyleCnt="5" custScaleY="76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8308BF-D781-498F-96A9-DF8C1FA0BB4F}" type="pres">
      <dgm:prSet presAssocID="{BC18DD6F-EC70-4115-A8F7-3010DF4217FC}" presName="rootConnector" presStyleLbl="node2" presStyleIdx="3" presStyleCnt="5"/>
      <dgm:spPr/>
      <dgm:t>
        <a:bodyPr/>
        <a:lstStyle/>
        <a:p>
          <a:endParaRPr lang="es-ES"/>
        </a:p>
      </dgm:t>
    </dgm:pt>
    <dgm:pt modelId="{BC5C299A-055B-422C-9AA0-5C7372BE2578}" type="pres">
      <dgm:prSet presAssocID="{BC18DD6F-EC70-4115-A8F7-3010DF4217FC}" presName="hierChild4" presStyleCnt="0"/>
      <dgm:spPr/>
    </dgm:pt>
    <dgm:pt modelId="{ED6FF722-0A5D-4455-A0CC-AF2A6A1C0F28}" type="pres">
      <dgm:prSet presAssocID="{BC18DD6F-EC70-4115-A8F7-3010DF4217FC}" presName="hierChild5" presStyleCnt="0"/>
      <dgm:spPr/>
    </dgm:pt>
    <dgm:pt modelId="{4DC0A7CD-B46C-4237-AB9D-E0F9F73E2018}" type="pres">
      <dgm:prSet presAssocID="{93F7DF77-217B-46A1-9F67-FAF3C916B26E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27D69A8-31D5-4DE5-BD3A-942E5B264A6F}" type="pres">
      <dgm:prSet presAssocID="{21C4E793-2631-439E-B2CC-7F4994628E36}" presName="hierRoot2" presStyleCnt="0">
        <dgm:presLayoutVars>
          <dgm:hierBranch val="init"/>
        </dgm:presLayoutVars>
      </dgm:prSet>
      <dgm:spPr/>
    </dgm:pt>
    <dgm:pt modelId="{FADD34D9-0D41-43F6-91CB-5452082159CB}" type="pres">
      <dgm:prSet presAssocID="{21C4E793-2631-439E-B2CC-7F4994628E36}" presName="rootComposite" presStyleCnt="0"/>
      <dgm:spPr/>
    </dgm:pt>
    <dgm:pt modelId="{2004ECD5-F9A2-4D4D-B754-15C72F2F3663}" type="pres">
      <dgm:prSet presAssocID="{21C4E793-2631-439E-B2CC-7F4994628E36}" presName="rootText" presStyleLbl="node2" presStyleIdx="4" presStyleCnt="5" custScaleY="76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1430F1-5390-4C5E-929F-0B1CD49268EA}" type="pres">
      <dgm:prSet presAssocID="{21C4E793-2631-439E-B2CC-7F4994628E36}" presName="rootConnector" presStyleLbl="node2" presStyleIdx="4" presStyleCnt="5"/>
      <dgm:spPr/>
      <dgm:t>
        <a:bodyPr/>
        <a:lstStyle/>
        <a:p>
          <a:endParaRPr lang="es-ES"/>
        </a:p>
      </dgm:t>
    </dgm:pt>
    <dgm:pt modelId="{972D4D7D-FD72-4BC1-AA55-9326794C8E2F}" type="pres">
      <dgm:prSet presAssocID="{21C4E793-2631-439E-B2CC-7F4994628E36}" presName="hierChild4" presStyleCnt="0"/>
      <dgm:spPr/>
    </dgm:pt>
    <dgm:pt modelId="{DA3C7A0D-BECD-4452-97DF-7B3995488344}" type="pres">
      <dgm:prSet presAssocID="{21C4E793-2631-439E-B2CC-7F4994628E36}" presName="hierChild5" presStyleCnt="0"/>
      <dgm:spPr/>
    </dgm:pt>
    <dgm:pt modelId="{CD5FD3B5-2AC2-48D3-A920-A68CDB7BD566}" type="pres">
      <dgm:prSet presAssocID="{52EE0A80-C685-4E1C-9FB7-F6C855620C8F}" presName="hierChild3" presStyleCnt="0"/>
      <dgm:spPr/>
    </dgm:pt>
  </dgm:ptLst>
  <dgm:cxnLst>
    <dgm:cxn modelId="{662B32CB-903F-4803-93F1-87C64E6A93B5}" srcId="{52EE0A80-C685-4E1C-9FB7-F6C855620C8F}" destId="{21C4E793-2631-439E-B2CC-7F4994628E36}" srcOrd="1" destOrd="0" parTransId="{93F7DF77-217B-46A1-9F67-FAF3C916B26E}" sibTransId="{B9FCB34C-1025-4BC8-ADFC-DFF7FB43AD96}"/>
    <dgm:cxn modelId="{3F4A00A6-6B69-4D8A-A4B2-B65F43F40478}" type="presOf" srcId="{976F528C-6B39-487B-81A8-8F9C2F183AD4}" destId="{237320F5-4786-4AD6-95EE-27F6BAFD34B6}" srcOrd="1" destOrd="0" presId="urn:microsoft.com/office/officeart/2005/8/layout/orgChart1"/>
    <dgm:cxn modelId="{55AED0A7-7532-4C3B-A5C6-52EE83EE3337}" type="presOf" srcId="{B7800DC8-FDD9-4EF9-A046-FD26477ADCA5}" destId="{3536AE59-EC90-40B4-BA6D-87571B8E56A6}" srcOrd="0" destOrd="0" presId="urn:microsoft.com/office/officeart/2005/8/layout/orgChart1"/>
    <dgm:cxn modelId="{425D4A5D-F084-4651-BEBE-90553ED2CFCB}" type="presOf" srcId="{BAF32B99-BC09-491D-9BF1-49ED49323FC1}" destId="{8FD4FA26-2C42-4671-9F9A-64A5A0FFC331}" srcOrd="0" destOrd="0" presId="urn:microsoft.com/office/officeart/2005/8/layout/orgChart1"/>
    <dgm:cxn modelId="{5CDF7924-2C67-4B96-9DC8-49BBEFCFC14B}" type="presOf" srcId="{332396AA-DCFB-4677-857B-BB38C3B124EB}" destId="{4DD8D5D5-C135-4A05-AD95-2B5A15535D08}" srcOrd="0" destOrd="0" presId="urn:microsoft.com/office/officeart/2005/8/layout/orgChart1"/>
    <dgm:cxn modelId="{DAFC9EBB-016A-4099-9EB6-7AD28F5B500B}" type="presOf" srcId="{52EE0A80-C685-4E1C-9FB7-F6C855620C8F}" destId="{00E5D8CC-09FD-4464-A808-E70CB13E861F}" srcOrd="0" destOrd="0" presId="urn:microsoft.com/office/officeart/2005/8/layout/orgChart1"/>
    <dgm:cxn modelId="{33E2CB3D-BD6A-4373-BD61-7052868E03D8}" type="presOf" srcId="{93F7DF77-217B-46A1-9F67-FAF3C916B26E}" destId="{4DC0A7CD-B46C-4237-AB9D-E0F9F73E2018}" srcOrd="0" destOrd="0" presId="urn:microsoft.com/office/officeart/2005/8/layout/orgChart1"/>
    <dgm:cxn modelId="{BC06ECC7-BD96-4FEA-9E34-8AEF7B3AFF73}" srcId="{52EE0A80-C685-4E1C-9FB7-F6C855620C8F}" destId="{BC18DD6F-EC70-4115-A8F7-3010DF4217FC}" srcOrd="0" destOrd="0" parTransId="{9A239EFF-3DFC-4671-B5DC-D377607ACE5F}" sibTransId="{703D6502-81A7-46CF-8C4C-10CDEC50D415}"/>
    <dgm:cxn modelId="{80472188-0742-4938-82E2-A8D872609DB7}" type="presOf" srcId="{9A239EFF-3DFC-4671-B5DC-D377607ACE5F}" destId="{5726F734-C818-4EBF-BF13-6A10F1E88FEA}" srcOrd="0" destOrd="0" presId="urn:microsoft.com/office/officeart/2005/8/layout/orgChart1"/>
    <dgm:cxn modelId="{882A8581-4309-40F2-89A4-B01D229AC1E9}" type="presOf" srcId="{BC18DD6F-EC70-4115-A8F7-3010DF4217FC}" destId="{F98308BF-D781-498F-96A9-DF8C1FA0BB4F}" srcOrd="1" destOrd="0" presId="urn:microsoft.com/office/officeart/2005/8/layout/orgChart1"/>
    <dgm:cxn modelId="{CA60A191-7721-453C-A235-2A00D9F83049}" srcId="{332396AA-DCFB-4677-857B-BB38C3B124EB}" destId="{BAF32B99-BC09-491D-9BF1-49ED49323FC1}" srcOrd="1" destOrd="0" parTransId="{B7800DC8-FDD9-4EF9-A046-FD26477ADCA5}" sibTransId="{A46E0C1A-0AFA-4BAE-A4EA-E3EBA99DA931}"/>
    <dgm:cxn modelId="{D417CDCF-122B-4D65-AF16-72BFD35CB767}" type="presOf" srcId="{332396AA-DCFB-4677-857B-BB38C3B124EB}" destId="{2DBA4553-B81D-4A9E-A76C-1F4FCBDC9F55}" srcOrd="1" destOrd="0" presId="urn:microsoft.com/office/officeart/2005/8/layout/orgChart1"/>
    <dgm:cxn modelId="{50170BE6-AEF8-408E-8DDB-D16B8A355E7C}" type="presOf" srcId="{BAF32B99-BC09-491D-9BF1-49ED49323FC1}" destId="{8D88E437-3332-4613-9E0B-4C1A34D48C53}" srcOrd="1" destOrd="0" presId="urn:microsoft.com/office/officeart/2005/8/layout/orgChart1"/>
    <dgm:cxn modelId="{781BA44A-411E-400D-AE99-CC1A1FF56A0F}" type="presOf" srcId="{9218EBC2-6A93-4A61-865F-20E895D1FD9F}" destId="{7D4E2836-B337-479B-BDEC-D2AE9B21C334}" srcOrd="0" destOrd="0" presId="urn:microsoft.com/office/officeart/2005/8/layout/orgChart1"/>
    <dgm:cxn modelId="{FC085423-BA45-43B7-A7FF-1C97BF34B92C}" type="presOf" srcId="{21C4E793-2631-439E-B2CC-7F4994628E36}" destId="{631430F1-5390-4C5E-929F-0B1CD49268EA}" srcOrd="1" destOrd="0" presId="urn:microsoft.com/office/officeart/2005/8/layout/orgChart1"/>
    <dgm:cxn modelId="{C37E5685-F640-46BE-AE59-2F439DF5CB66}" srcId="{2C433A6F-5D68-4132-9E8D-B45ECB95F6AC}" destId="{52EE0A80-C685-4E1C-9FB7-F6C855620C8F}" srcOrd="1" destOrd="0" parTransId="{69A6E87E-E0EE-4A70-AC14-F3458B9A4D5D}" sibTransId="{F1C078B4-2AC2-45B0-8D15-656189B2E143}"/>
    <dgm:cxn modelId="{83FD7218-2ADF-44FB-AD26-CB69C2BF816C}" type="presOf" srcId="{976F528C-6B39-487B-81A8-8F9C2F183AD4}" destId="{8088531D-7C99-4AB0-AD7D-42936956FDA9}" srcOrd="0" destOrd="0" presId="urn:microsoft.com/office/officeart/2005/8/layout/orgChart1"/>
    <dgm:cxn modelId="{44411355-7287-47CB-B89F-EB35F61EA9B9}" type="presOf" srcId="{21C4E793-2631-439E-B2CC-7F4994628E36}" destId="{2004ECD5-F9A2-4D4D-B754-15C72F2F3663}" srcOrd="0" destOrd="0" presId="urn:microsoft.com/office/officeart/2005/8/layout/orgChart1"/>
    <dgm:cxn modelId="{BE2312F1-EFB4-4617-9193-164FA24BBAA7}" type="presOf" srcId="{52EE0A80-C685-4E1C-9FB7-F6C855620C8F}" destId="{E6C9632B-981A-4466-A3C5-A4F7766D05FD}" srcOrd="1" destOrd="0" presId="urn:microsoft.com/office/officeart/2005/8/layout/orgChart1"/>
    <dgm:cxn modelId="{F88D3E1E-E57C-4ED3-B09B-B72931EFC4F6}" srcId="{332396AA-DCFB-4677-857B-BB38C3B124EB}" destId="{976F528C-6B39-487B-81A8-8F9C2F183AD4}" srcOrd="0" destOrd="0" parTransId="{9218EBC2-6A93-4A61-865F-20E895D1FD9F}" sibTransId="{103B28A3-DBA8-4992-BD6F-B7ECD4C4D9E7}"/>
    <dgm:cxn modelId="{80278D60-6092-4DE3-B226-DE06372319C4}" type="presOf" srcId="{2C433A6F-5D68-4132-9E8D-B45ECB95F6AC}" destId="{DC86CC18-90E6-4B05-BAA4-D0A1022E8941}" srcOrd="0" destOrd="0" presId="urn:microsoft.com/office/officeart/2005/8/layout/orgChart1"/>
    <dgm:cxn modelId="{3967C5DD-C74B-43C8-957C-7E2A51961220}" srcId="{2C433A6F-5D68-4132-9E8D-B45ECB95F6AC}" destId="{332396AA-DCFB-4677-857B-BB38C3B124EB}" srcOrd="0" destOrd="0" parTransId="{D9A82E05-2775-4C10-ACCF-2D266AB21293}" sibTransId="{7DF48979-3CE9-486C-B2C6-E2B7637FC69E}"/>
    <dgm:cxn modelId="{1C484737-91BF-40F6-B225-27AE402EAB62}" type="presOf" srcId="{2EA9A570-4BB9-481C-8F8D-9F65269ECF7F}" destId="{519DF0DC-4C07-4EFB-B749-1B18A79074CB}" srcOrd="1" destOrd="0" presId="urn:microsoft.com/office/officeart/2005/8/layout/orgChart1"/>
    <dgm:cxn modelId="{D7970222-EB64-496D-8F9C-90486A419C03}" srcId="{332396AA-DCFB-4677-857B-BB38C3B124EB}" destId="{2EA9A570-4BB9-481C-8F8D-9F65269ECF7F}" srcOrd="2" destOrd="0" parTransId="{CAF97DC0-20F6-4A41-B023-C655733167CE}" sibTransId="{F20DE759-19E3-48AD-B5BD-C2AEABAB0FE7}"/>
    <dgm:cxn modelId="{86609CBC-0A1F-4D0C-A5E0-232BCE00B606}" type="presOf" srcId="{2EA9A570-4BB9-481C-8F8D-9F65269ECF7F}" destId="{E229D248-CD61-4BEB-A4CF-474D94D7638D}" srcOrd="0" destOrd="0" presId="urn:microsoft.com/office/officeart/2005/8/layout/orgChart1"/>
    <dgm:cxn modelId="{CF240C11-142F-4CC2-94BA-F9C5A60E8263}" type="presOf" srcId="{BC18DD6F-EC70-4115-A8F7-3010DF4217FC}" destId="{E8D30CDF-31A6-4E0F-B291-CB2858E3AC8F}" srcOrd="0" destOrd="0" presId="urn:microsoft.com/office/officeart/2005/8/layout/orgChart1"/>
    <dgm:cxn modelId="{1F45B491-1646-4F5D-BABD-D83EE6641AC9}" type="presOf" srcId="{CAF97DC0-20F6-4A41-B023-C655733167CE}" destId="{7063FA61-A8CA-49C1-B350-EFACDC057EA0}" srcOrd="0" destOrd="0" presId="urn:microsoft.com/office/officeart/2005/8/layout/orgChart1"/>
    <dgm:cxn modelId="{363645CD-2762-44FC-A7E2-B78CD2884C07}" type="presParOf" srcId="{DC86CC18-90E6-4B05-BAA4-D0A1022E8941}" destId="{58EEB399-F8CA-476C-AB3B-369F73B7FDD9}" srcOrd="0" destOrd="0" presId="urn:microsoft.com/office/officeart/2005/8/layout/orgChart1"/>
    <dgm:cxn modelId="{7D8854E5-D8B4-4166-AC2B-D354393F4F20}" type="presParOf" srcId="{58EEB399-F8CA-476C-AB3B-369F73B7FDD9}" destId="{C77802D6-863C-4737-B172-76B7A6F6A684}" srcOrd="0" destOrd="0" presId="urn:microsoft.com/office/officeart/2005/8/layout/orgChart1"/>
    <dgm:cxn modelId="{683ACDB6-A2F6-4970-AA9F-0D53C5DB66DB}" type="presParOf" srcId="{C77802D6-863C-4737-B172-76B7A6F6A684}" destId="{4DD8D5D5-C135-4A05-AD95-2B5A15535D08}" srcOrd="0" destOrd="0" presId="urn:microsoft.com/office/officeart/2005/8/layout/orgChart1"/>
    <dgm:cxn modelId="{3902D377-5F3B-412E-B01A-2613F47FB711}" type="presParOf" srcId="{C77802D6-863C-4737-B172-76B7A6F6A684}" destId="{2DBA4553-B81D-4A9E-A76C-1F4FCBDC9F55}" srcOrd="1" destOrd="0" presId="urn:microsoft.com/office/officeart/2005/8/layout/orgChart1"/>
    <dgm:cxn modelId="{0D10C393-8F74-4C09-8EE2-6979F2B0C657}" type="presParOf" srcId="{58EEB399-F8CA-476C-AB3B-369F73B7FDD9}" destId="{058B808D-4362-4D1E-B785-00456E0AB041}" srcOrd="1" destOrd="0" presId="urn:microsoft.com/office/officeart/2005/8/layout/orgChart1"/>
    <dgm:cxn modelId="{EB14D37E-B833-49A0-A5F7-FE7B96B3F3C3}" type="presParOf" srcId="{058B808D-4362-4D1E-B785-00456E0AB041}" destId="{7D4E2836-B337-479B-BDEC-D2AE9B21C334}" srcOrd="0" destOrd="0" presId="urn:microsoft.com/office/officeart/2005/8/layout/orgChart1"/>
    <dgm:cxn modelId="{54354EB5-ED76-415F-A029-46562476A091}" type="presParOf" srcId="{058B808D-4362-4D1E-B785-00456E0AB041}" destId="{7B2F5A87-40E7-489F-8A5B-13588A8BBBDA}" srcOrd="1" destOrd="0" presId="urn:microsoft.com/office/officeart/2005/8/layout/orgChart1"/>
    <dgm:cxn modelId="{69E7AEB5-7682-4D24-AC0C-4ADABC431B94}" type="presParOf" srcId="{7B2F5A87-40E7-489F-8A5B-13588A8BBBDA}" destId="{403BFEE3-D799-45F8-A96C-CBEED87EA72D}" srcOrd="0" destOrd="0" presId="urn:microsoft.com/office/officeart/2005/8/layout/orgChart1"/>
    <dgm:cxn modelId="{E04E29F4-EBD1-4878-BA5C-E1CB9F7DD1BF}" type="presParOf" srcId="{403BFEE3-D799-45F8-A96C-CBEED87EA72D}" destId="{8088531D-7C99-4AB0-AD7D-42936956FDA9}" srcOrd="0" destOrd="0" presId="urn:microsoft.com/office/officeart/2005/8/layout/orgChart1"/>
    <dgm:cxn modelId="{33C24639-98BB-4307-899D-504750CC5D32}" type="presParOf" srcId="{403BFEE3-D799-45F8-A96C-CBEED87EA72D}" destId="{237320F5-4786-4AD6-95EE-27F6BAFD34B6}" srcOrd="1" destOrd="0" presId="urn:microsoft.com/office/officeart/2005/8/layout/orgChart1"/>
    <dgm:cxn modelId="{8C3DA2AD-D98D-4FE9-B539-7AAFC6F86AFE}" type="presParOf" srcId="{7B2F5A87-40E7-489F-8A5B-13588A8BBBDA}" destId="{75C719B0-1200-42A0-A618-37774D9E70EB}" srcOrd="1" destOrd="0" presId="urn:microsoft.com/office/officeart/2005/8/layout/orgChart1"/>
    <dgm:cxn modelId="{DB2BBF38-22ED-4C32-9B11-CE2E92A49713}" type="presParOf" srcId="{7B2F5A87-40E7-489F-8A5B-13588A8BBBDA}" destId="{39338AC4-0B9D-4A5F-9A72-C9BC3D86F1C0}" srcOrd="2" destOrd="0" presId="urn:microsoft.com/office/officeart/2005/8/layout/orgChart1"/>
    <dgm:cxn modelId="{3D383A5F-5ABA-4BA9-B284-4372CA1E1337}" type="presParOf" srcId="{058B808D-4362-4D1E-B785-00456E0AB041}" destId="{3536AE59-EC90-40B4-BA6D-87571B8E56A6}" srcOrd="2" destOrd="0" presId="urn:microsoft.com/office/officeart/2005/8/layout/orgChart1"/>
    <dgm:cxn modelId="{2C3166C7-E827-438D-A782-BC95CEC17CD5}" type="presParOf" srcId="{058B808D-4362-4D1E-B785-00456E0AB041}" destId="{9C4BB5AD-116E-427D-A2F5-43D4D298D5B6}" srcOrd="3" destOrd="0" presId="urn:microsoft.com/office/officeart/2005/8/layout/orgChart1"/>
    <dgm:cxn modelId="{3CA440DF-532C-4C24-986F-7F0AD4D0E7CC}" type="presParOf" srcId="{9C4BB5AD-116E-427D-A2F5-43D4D298D5B6}" destId="{48CF1F71-F048-410F-B88C-5D0C6022F5A9}" srcOrd="0" destOrd="0" presId="urn:microsoft.com/office/officeart/2005/8/layout/orgChart1"/>
    <dgm:cxn modelId="{60D458B0-DE80-4A3C-90C8-DA33B6E4A9E6}" type="presParOf" srcId="{48CF1F71-F048-410F-B88C-5D0C6022F5A9}" destId="{8FD4FA26-2C42-4671-9F9A-64A5A0FFC331}" srcOrd="0" destOrd="0" presId="urn:microsoft.com/office/officeart/2005/8/layout/orgChart1"/>
    <dgm:cxn modelId="{03AF2165-255F-41EF-86CB-051C46F634A4}" type="presParOf" srcId="{48CF1F71-F048-410F-B88C-5D0C6022F5A9}" destId="{8D88E437-3332-4613-9E0B-4C1A34D48C53}" srcOrd="1" destOrd="0" presId="urn:microsoft.com/office/officeart/2005/8/layout/orgChart1"/>
    <dgm:cxn modelId="{D74D0054-88B7-4F23-B7E5-8A9B40480CCD}" type="presParOf" srcId="{9C4BB5AD-116E-427D-A2F5-43D4D298D5B6}" destId="{BE16F31A-C319-4D97-81CA-5FB57EAD70AC}" srcOrd="1" destOrd="0" presId="urn:microsoft.com/office/officeart/2005/8/layout/orgChart1"/>
    <dgm:cxn modelId="{35EE5571-4776-475D-85A8-9A428642237F}" type="presParOf" srcId="{9C4BB5AD-116E-427D-A2F5-43D4D298D5B6}" destId="{8C08F155-1CCE-41EA-AEB7-675038BF77BA}" srcOrd="2" destOrd="0" presId="urn:microsoft.com/office/officeart/2005/8/layout/orgChart1"/>
    <dgm:cxn modelId="{7A0691FB-44BC-447B-83D4-6CDBFAA6D1CD}" type="presParOf" srcId="{058B808D-4362-4D1E-B785-00456E0AB041}" destId="{7063FA61-A8CA-49C1-B350-EFACDC057EA0}" srcOrd="4" destOrd="0" presId="urn:microsoft.com/office/officeart/2005/8/layout/orgChart1"/>
    <dgm:cxn modelId="{01BF695F-330E-40B1-A314-CD44AA16E8FD}" type="presParOf" srcId="{058B808D-4362-4D1E-B785-00456E0AB041}" destId="{5B08C6AC-6AB9-409D-A3F8-CD39A61DD414}" srcOrd="5" destOrd="0" presId="urn:microsoft.com/office/officeart/2005/8/layout/orgChart1"/>
    <dgm:cxn modelId="{C4F4A2F9-5DB9-4303-8084-D61D388E487F}" type="presParOf" srcId="{5B08C6AC-6AB9-409D-A3F8-CD39A61DD414}" destId="{631F5F79-05CF-4C88-B948-9445E2A539ED}" srcOrd="0" destOrd="0" presId="urn:microsoft.com/office/officeart/2005/8/layout/orgChart1"/>
    <dgm:cxn modelId="{42484068-D4E8-4182-AA5B-9FD70658707B}" type="presParOf" srcId="{631F5F79-05CF-4C88-B948-9445E2A539ED}" destId="{E229D248-CD61-4BEB-A4CF-474D94D7638D}" srcOrd="0" destOrd="0" presId="urn:microsoft.com/office/officeart/2005/8/layout/orgChart1"/>
    <dgm:cxn modelId="{88AF74EC-3D10-4E2C-BEA1-BEBD314AC4AD}" type="presParOf" srcId="{631F5F79-05CF-4C88-B948-9445E2A539ED}" destId="{519DF0DC-4C07-4EFB-B749-1B18A79074CB}" srcOrd="1" destOrd="0" presId="urn:microsoft.com/office/officeart/2005/8/layout/orgChart1"/>
    <dgm:cxn modelId="{2A75D33A-29D8-4113-A2E8-0519B903C08D}" type="presParOf" srcId="{5B08C6AC-6AB9-409D-A3F8-CD39A61DD414}" destId="{9A1349F4-F275-42F3-BD5F-428E5FF4FBAE}" srcOrd="1" destOrd="0" presId="urn:microsoft.com/office/officeart/2005/8/layout/orgChart1"/>
    <dgm:cxn modelId="{0ED4F9D9-73A5-4F92-9585-98A7346916B0}" type="presParOf" srcId="{5B08C6AC-6AB9-409D-A3F8-CD39A61DD414}" destId="{D791F52C-3F6D-40E5-88C3-78BD93DC3C9C}" srcOrd="2" destOrd="0" presId="urn:microsoft.com/office/officeart/2005/8/layout/orgChart1"/>
    <dgm:cxn modelId="{925A551C-3B4A-4D7C-948F-2E1D73C96F0C}" type="presParOf" srcId="{58EEB399-F8CA-476C-AB3B-369F73B7FDD9}" destId="{D21AC244-C4D7-413E-A8A9-9AB7B42534BD}" srcOrd="2" destOrd="0" presId="urn:microsoft.com/office/officeart/2005/8/layout/orgChart1"/>
    <dgm:cxn modelId="{1EA38065-A3AE-45E5-B29B-4EBAC9BCAAB4}" type="presParOf" srcId="{DC86CC18-90E6-4B05-BAA4-D0A1022E8941}" destId="{D77FDC3C-DD0D-4173-B166-AFA666EBFB21}" srcOrd="1" destOrd="0" presId="urn:microsoft.com/office/officeart/2005/8/layout/orgChart1"/>
    <dgm:cxn modelId="{D09C1138-F9AB-4F7A-A102-9D7C723D4093}" type="presParOf" srcId="{D77FDC3C-DD0D-4173-B166-AFA666EBFB21}" destId="{6DA26C4F-E4E7-4BD4-B135-8F0F77B8B4B8}" srcOrd="0" destOrd="0" presId="urn:microsoft.com/office/officeart/2005/8/layout/orgChart1"/>
    <dgm:cxn modelId="{5478C775-5508-4595-BA75-E82E2C197C3F}" type="presParOf" srcId="{6DA26C4F-E4E7-4BD4-B135-8F0F77B8B4B8}" destId="{00E5D8CC-09FD-4464-A808-E70CB13E861F}" srcOrd="0" destOrd="0" presId="urn:microsoft.com/office/officeart/2005/8/layout/orgChart1"/>
    <dgm:cxn modelId="{EE938F28-2CB2-4227-AF83-896929FED415}" type="presParOf" srcId="{6DA26C4F-E4E7-4BD4-B135-8F0F77B8B4B8}" destId="{E6C9632B-981A-4466-A3C5-A4F7766D05FD}" srcOrd="1" destOrd="0" presId="urn:microsoft.com/office/officeart/2005/8/layout/orgChart1"/>
    <dgm:cxn modelId="{D766EE62-8494-4491-A063-B9699E22568F}" type="presParOf" srcId="{D77FDC3C-DD0D-4173-B166-AFA666EBFB21}" destId="{CC5ADA60-7CDA-4D39-9C12-D2EC4F1E08C2}" srcOrd="1" destOrd="0" presId="urn:microsoft.com/office/officeart/2005/8/layout/orgChart1"/>
    <dgm:cxn modelId="{5C590954-20BE-4A4F-81B0-40024BE417E1}" type="presParOf" srcId="{CC5ADA60-7CDA-4D39-9C12-D2EC4F1E08C2}" destId="{5726F734-C818-4EBF-BF13-6A10F1E88FEA}" srcOrd="0" destOrd="0" presId="urn:microsoft.com/office/officeart/2005/8/layout/orgChart1"/>
    <dgm:cxn modelId="{6A8938F3-AE83-4696-93E2-C9E2E0AAD1BD}" type="presParOf" srcId="{CC5ADA60-7CDA-4D39-9C12-D2EC4F1E08C2}" destId="{8DEBC4EB-6B50-447F-AC88-8244788DC4F9}" srcOrd="1" destOrd="0" presId="urn:microsoft.com/office/officeart/2005/8/layout/orgChart1"/>
    <dgm:cxn modelId="{EF735722-3436-43DA-A97C-ADCC2CD9DC3F}" type="presParOf" srcId="{8DEBC4EB-6B50-447F-AC88-8244788DC4F9}" destId="{647D4752-9BC6-4B19-B32F-7631DC3B03C3}" srcOrd="0" destOrd="0" presId="urn:microsoft.com/office/officeart/2005/8/layout/orgChart1"/>
    <dgm:cxn modelId="{D7A06348-671A-4356-AADC-61566A9B8F6A}" type="presParOf" srcId="{647D4752-9BC6-4B19-B32F-7631DC3B03C3}" destId="{E8D30CDF-31A6-4E0F-B291-CB2858E3AC8F}" srcOrd="0" destOrd="0" presId="urn:microsoft.com/office/officeart/2005/8/layout/orgChart1"/>
    <dgm:cxn modelId="{558B3587-8C43-4CC6-80AD-FBA669D69916}" type="presParOf" srcId="{647D4752-9BC6-4B19-B32F-7631DC3B03C3}" destId="{F98308BF-D781-498F-96A9-DF8C1FA0BB4F}" srcOrd="1" destOrd="0" presId="urn:microsoft.com/office/officeart/2005/8/layout/orgChart1"/>
    <dgm:cxn modelId="{F8C19163-4145-4CAE-B510-74514F6164F7}" type="presParOf" srcId="{8DEBC4EB-6B50-447F-AC88-8244788DC4F9}" destId="{BC5C299A-055B-422C-9AA0-5C7372BE2578}" srcOrd="1" destOrd="0" presId="urn:microsoft.com/office/officeart/2005/8/layout/orgChart1"/>
    <dgm:cxn modelId="{B72D54B8-6E54-4C33-82D7-D758DC1686E1}" type="presParOf" srcId="{8DEBC4EB-6B50-447F-AC88-8244788DC4F9}" destId="{ED6FF722-0A5D-4455-A0CC-AF2A6A1C0F28}" srcOrd="2" destOrd="0" presId="urn:microsoft.com/office/officeart/2005/8/layout/orgChart1"/>
    <dgm:cxn modelId="{A0D5C995-C7FD-4C01-820A-32E5DB6068AF}" type="presParOf" srcId="{CC5ADA60-7CDA-4D39-9C12-D2EC4F1E08C2}" destId="{4DC0A7CD-B46C-4237-AB9D-E0F9F73E2018}" srcOrd="2" destOrd="0" presId="urn:microsoft.com/office/officeart/2005/8/layout/orgChart1"/>
    <dgm:cxn modelId="{E418A462-AC98-4CA0-A212-1B902F937926}" type="presParOf" srcId="{CC5ADA60-7CDA-4D39-9C12-D2EC4F1E08C2}" destId="{C27D69A8-31D5-4DE5-BD3A-942E5B264A6F}" srcOrd="3" destOrd="0" presId="urn:microsoft.com/office/officeart/2005/8/layout/orgChart1"/>
    <dgm:cxn modelId="{C8BF43D0-0758-4D68-9BBE-36E819884A2A}" type="presParOf" srcId="{C27D69A8-31D5-4DE5-BD3A-942E5B264A6F}" destId="{FADD34D9-0D41-43F6-91CB-5452082159CB}" srcOrd="0" destOrd="0" presId="urn:microsoft.com/office/officeart/2005/8/layout/orgChart1"/>
    <dgm:cxn modelId="{B3EB1348-4B2E-40E8-8EDB-DC3F36C45FC8}" type="presParOf" srcId="{FADD34D9-0D41-43F6-91CB-5452082159CB}" destId="{2004ECD5-F9A2-4D4D-B754-15C72F2F3663}" srcOrd="0" destOrd="0" presId="urn:microsoft.com/office/officeart/2005/8/layout/orgChart1"/>
    <dgm:cxn modelId="{F3900787-588D-44C8-9A58-AABD99640CB1}" type="presParOf" srcId="{FADD34D9-0D41-43F6-91CB-5452082159CB}" destId="{631430F1-5390-4C5E-929F-0B1CD49268EA}" srcOrd="1" destOrd="0" presId="urn:microsoft.com/office/officeart/2005/8/layout/orgChart1"/>
    <dgm:cxn modelId="{64EAECAF-B882-4061-80B6-ACDE6CB66464}" type="presParOf" srcId="{C27D69A8-31D5-4DE5-BD3A-942E5B264A6F}" destId="{972D4D7D-FD72-4BC1-AA55-9326794C8E2F}" srcOrd="1" destOrd="0" presId="urn:microsoft.com/office/officeart/2005/8/layout/orgChart1"/>
    <dgm:cxn modelId="{F0169512-5466-414E-BE00-14FFAEBC8534}" type="presParOf" srcId="{C27D69A8-31D5-4DE5-BD3A-942E5B264A6F}" destId="{DA3C7A0D-BECD-4452-97DF-7B3995488344}" srcOrd="2" destOrd="0" presId="urn:microsoft.com/office/officeart/2005/8/layout/orgChart1"/>
    <dgm:cxn modelId="{EB7C781E-3020-4136-93BF-3C63581584C5}" type="presParOf" srcId="{D77FDC3C-DD0D-4173-B166-AFA666EBFB21}" destId="{CD5FD3B5-2AC2-48D3-A920-A68CDB7BD566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6F92CA-2C04-4041-BED4-245914310DF9}" type="doc">
      <dgm:prSet loTypeId="urn:microsoft.com/office/officeart/2005/8/layout/orgChart1" loCatId="hierarchy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es-ES"/>
        </a:p>
      </dgm:t>
    </dgm:pt>
    <dgm:pt modelId="{DC3E661B-24BD-41B0-9775-56C21120F5C3}">
      <dgm:prSet phldrT="[Texto]" custT="1"/>
      <dgm:spPr/>
      <dgm:t>
        <a:bodyPr/>
        <a:lstStyle/>
        <a:p>
          <a:r>
            <a:rPr lang="es-ES" sz="2400" b="1" dirty="0">
              <a:latin typeface="Calibri" panose="020F0502020204030204" pitchFamily="34" charset="0"/>
              <a:cs typeface="Calibri" panose="020F0502020204030204" pitchFamily="34" charset="0"/>
            </a:rPr>
            <a:t>PROLAPSOS DE ÓRGANOS GENITALES</a:t>
          </a:r>
        </a:p>
      </dgm:t>
    </dgm:pt>
    <dgm:pt modelId="{1C7AC50B-D7FC-419D-8C5B-32F4394C1923}" type="parTrans" cxnId="{1A433ACE-48AB-4C04-8715-A0E1060D6A2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0BD50D-E872-441D-8FB7-04A15F628506}" type="sibTrans" cxnId="{1A433ACE-48AB-4C04-8715-A0E1060D6A2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205A8B-E42A-494D-A85B-A9B02C48AA94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CISTOCELE</a:t>
          </a:r>
        </a:p>
      </dgm:t>
    </dgm:pt>
    <dgm:pt modelId="{3C30569E-969E-4587-A173-79469C803D3C}" type="parTrans" cxnId="{708C33B1-19BF-400D-B607-E1D4A7CD7DB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12FF1E-AF1E-4BE8-B459-CF7B68AB65AF}" type="sibTrans" cxnId="{708C33B1-19BF-400D-B607-E1D4A7CD7DB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E3F5A5-B3BE-45FC-940C-5E32C9CBD637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RECTOCELE</a:t>
          </a:r>
        </a:p>
      </dgm:t>
    </dgm:pt>
    <dgm:pt modelId="{B09CDA11-E4BE-4946-9828-8A1CCC778E3B}" type="parTrans" cxnId="{53B529C3-3F8A-4718-9830-8E3C9C0E8C2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4831B6-F75D-4D63-B469-BE6282A62E0D}" type="sibTrans" cxnId="{53B529C3-3F8A-4718-9830-8E3C9C0E8C2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DEA18C-D233-4718-8DF7-4FB818D1F4DB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ENTEROCELE</a:t>
          </a:r>
        </a:p>
      </dgm:t>
    </dgm:pt>
    <dgm:pt modelId="{16E2D861-1075-45A3-920A-39009DB81C2C}" type="parTrans" cxnId="{B8E65F1F-84D9-41C0-AF12-D25451BE28BB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3B0ED-32BE-4B73-8CF9-AB195CE7B2E7}" type="sibTrans" cxnId="{B8E65F1F-84D9-41C0-AF12-D25451BE28BB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C19E48-CB26-4794-9C6D-0EA53DE3492A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PROLAPSO DE LA CÚPULA VAGINAL</a:t>
          </a:r>
        </a:p>
      </dgm:t>
    </dgm:pt>
    <dgm:pt modelId="{714399E8-8577-4427-BABC-9B7422D0C860}" type="parTrans" cxnId="{EEA88D15-2D31-4836-B92C-B2AADD9C055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1FD07E-4DB8-49A6-A40C-7E272572A50F}" type="sibTrans" cxnId="{EEA88D15-2D31-4836-B92C-B2AADD9C055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79692E-CDFC-470B-BC1F-D862CE2D1F0E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HISTEROCELE</a:t>
          </a:r>
        </a:p>
      </dgm:t>
    </dgm:pt>
    <dgm:pt modelId="{B2BC94C0-1747-4AE4-B8AE-C252C7A4795D}" type="parTrans" cxnId="{1BE553DE-7DE9-4E09-9237-CC12AFA4E00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4B6C3E-46BD-40C1-8F26-6DC06CDE985F}" type="sibTrans" cxnId="{1BE553DE-7DE9-4E09-9237-CC12AFA4E00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FB8F92-9358-4CE8-99A7-346FDB164728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URETROCELE</a:t>
          </a:r>
        </a:p>
      </dgm:t>
    </dgm:pt>
    <dgm:pt modelId="{96E81035-4725-4CF0-9BAB-245A7BD74607}" type="parTrans" cxnId="{B20A2F37-420D-434B-9014-ED0629A7EA1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E9BB0D-36D1-430E-9E0D-FC97D7610881}" type="sibTrans" cxnId="{B20A2F37-420D-434B-9014-ED0629A7EA1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4AE37D-E1B5-4DAD-A1C8-3E5C858068A8}" type="pres">
      <dgm:prSet presAssocID="{7E6F92CA-2C04-4041-BED4-245914310D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235657E-3A67-47CB-AF89-F66A90D767D5}" type="pres">
      <dgm:prSet presAssocID="{DC3E661B-24BD-41B0-9775-56C21120F5C3}" presName="hierRoot1" presStyleCnt="0">
        <dgm:presLayoutVars>
          <dgm:hierBranch val="init"/>
        </dgm:presLayoutVars>
      </dgm:prSet>
      <dgm:spPr/>
    </dgm:pt>
    <dgm:pt modelId="{81EBB03F-3F48-4BA6-B6A1-C9FD99A40718}" type="pres">
      <dgm:prSet presAssocID="{DC3E661B-24BD-41B0-9775-56C21120F5C3}" presName="rootComposite1" presStyleCnt="0"/>
      <dgm:spPr/>
    </dgm:pt>
    <dgm:pt modelId="{6273429A-D97B-4D6C-B609-8C3C16C86450}" type="pres">
      <dgm:prSet presAssocID="{DC3E661B-24BD-41B0-9775-56C21120F5C3}" presName="rootText1" presStyleLbl="node0" presStyleIdx="0" presStyleCnt="1" custScaleX="346663" custScaleY="68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951F89-79C1-4653-BCA4-6637D47B3373}" type="pres">
      <dgm:prSet presAssocID="{DC3E661B-24BD-41B0-9775-56C21120F5C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3D1487F-4EBE-4716-92ED-9561FB0CF85E}" type="pres">
      <dgm:prSet presAssocID="{DC3E661B-24BD-41B0-9775-56C21120F5C3}" presName="hierChild2" presStyleCnt="0"/>
      <dgm:spPr/>
    </dgm:pt>
    <dgm:pt modelId="{9B820003-24EE-4E9D-A12B-B2E52C4C4EC5}" type="pres">
      <dgm:prSet presAssocID="{3C30569E-969E-4587-A173-79469C803D3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3B17573E-1596-4B91-93DB-DAEC92236713}" type="pres">
      <dgm:prSet presAssocID="{CC205A8B-E42A-494D-A85B-A9B02C48AA94}" presName="hierRoot2" presStyleCnt="0">
        <dgm:presLayoutVars>
          <dgm:hierBranch val="init"/>
        </dgm:presLayoutVars>
      </dgm:prSet>
      <dgm:spPr/>
    </dgm:pt>
    <dgm:pt modelId="{9D5E4192-1CF2-4F02-A196-F0BDE8E9CAD4}" type="pres">
      <dgm:prSet presAssocID="{CC205A8B-E42A-494D-A85B-A9B02C48AA94}" presName="rootComposite" presStyleCnt="0"/>
      <dgm:spPr/>
    </dgm:pt>
    <dgm:pt modelId="{92CCBAF7-9F5B-4AA5-AF85-9BCBA12E0125}" type="pres">
      <dgm:prSet presAssocID="{CC205A8B-E42A-494D-A85B-A9B02C48AA94}" presName="rootText" presStyleLbl="node2" presStyleIdx="0" presStyleCnt="6" custScaleY="79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AB9342-7307-4B5C-B8A5-ED413F985B17}" type="pres">
      <dgm:prSet presAssocID="{CC205A8B-E42A-494D-A85B-A9B02C48AA94}" presName="rootConnector" presStyleLbl="node2" presStyleIdx="0" presStyleCnt="6"/>
      <dgm:spPr/>
      <dgm:t>
        <a:bodyPr/>
        <a:lstStyle/>
        <a:p>
          <a:endParaRPr lang="es-ES"/>
        </a:p>
      </dgm:t>
    </dgm:pt>
    <dgm:pt modelId="{9C403C82-DFFF-4E56-9F80-B1AB8E028A3D}" type="pres">
      <dgm:prSet presAssocID="{CC205A8B-E42A-494D-A85B-A9B02C48AA94}" presName="hierChild4" presStyleCnt="0"/>
      <dgm:spPr/>
    </dgm:pt>
    <dgm:pt modelId="{0C090CF3-E3FD-4EA8-9358-E3D46E9AF5FD}" type="pres">
      <dgm:prSet presAssocID="{CC205A8B-E42A-494D-A85B-A9B02C48AA94}" presName="hierChild5" presStyleCnt="0"/>
      <dgm:spPr/>
    </dgm:pt>
    <dgm:pt modelId="{E3D07F94-E2BD-4327-BF06-8F373060C182}" type="pres">
      <dgm:prSet presAssocID="{B09CDA11-E4BE-4946-9828-8A1CCC778E3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B27A036-4328-407D-BCB6-469919B46539}" type="pres">
      <dgm:prSet presAssocID="{30E3F5A5-B3BE-45FC-940C-5E32C9CBD637}" presName="hierRoot2" presStyleCnt="0">
        <dgm:presLayoutVars>
          <dgm:hierBranch val="init"/>
        </dgm:presLayoutVars>
      </dgm:prSet>
      <dgm:spPr/>
    </dgm:pt>
    <dgm:pt modelId="{2AA3CC46-8DD1-4706-83FB-E186CB33A9C0}" type="pres">
      <dgm:prSet presAssocID="{30E3F5A5-B3BE-45FC-940C-5E32C9CBD637}" presName="rootComposite" presStyleCnt="0"/>
      <dgm:spPr/>
    </dgm:pt>
    <dgm:pt modelId="{653634B4-CA88-4106-8EB4-83B4B93C8850}" type="pres">
      <dgm:prSet presAssocID="{30E3F5A5-B3BE-45FC-940C-5E32C9CBD637}" presName="rootText" presStyleLbl="node2" presStyleIdx="1" presStyleCnt="6" custScaleY="79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000D14-ED89-4B54-92D7-45BD6CED32CF}" type="pres">
      <dgm:prSet presAssocID="{30E3F5A5-B3BE-45FC-940C-5E32C9CBD637}" presName="rootConnector" presStyleLbl="node2" presStyleIdx="1" presStyleCnt="6"/>
      <dgm:spPr/>
      <dgm:t>
        <a:bodyPr/>
        <a:lstStyle/>
        <a:p>
          <a:endParaRPr lang="es-ES"/>
        </a:p>
      </dgm:t>
    </dgm:pt>
    <dgm:pt modelId="{EB55DC82-92C9-444F-839D-5F964F9F6477}" type="pres">
      <dgm:prSet presAssocID="{30E3F5A5-B3BE-45FC-940C-5E32C9CBD637}" presName="hierChild4" presStyleCnt="0"/>
      <dgm:spPr/>
    </dgm:pt>
    <dgm:pt modelId="{5A179563-7BFE-4E1B-95C1-AC15CAEF4FF3}" type="pres">
      <dgm:prSet presAssocID="{30E3F5A5-B3BE-45FC-940C-5E32C9CBD637}" presName="hierChild5" presStyleCnt="0"/>
      <dgm:spPr/>
    </dgm:pt>
    <dgm:pt modelId="{75742A1E-1B30-44DC-B84C-AEF176E119B0}" type="pres">
      <dgm:prSet presAssocID="{16E2D861-1075-45A3-920A-39009DB81C2C}" presName="Name37" presStyleLbl="parChTrans1D2" presStyleIdx="2" presStyleCnt="6"/>
      <dgm:spPr/>
      <dgm:t>
        <a:bodyPr/>
        <a:lstStyle/>
        <a:p>
          <a:endParaRPr lang="es-ES"/>
        </a:p>
      </dgm:t>
    </dgm:pt>
    <dgm:pt modelId="{1829BA1D-AF56-4FEC-92B1-72032A5917F1}" type="pres">
      <dgm:prSet presAssocID="{4EDEA18C-D233-4718-8DF7-4FB818D1F4DB}" presName="hierRoot2" presStyleCnt="0">
        <dgm:presLayoutVars>
          <dgm:hierBranch val="init"/>
        </dgm:presLayoutVars>
      </dgm:prSet>
      <dgm:spPr/>
    </dgm:pt>
    <dgm:pt modelId="{0EE83F9D-7A45-47BE-8A16-030362F89843}" type="pres">
      <dgm:prSet presAssocID="{4EDEA18C-D233-4718-8DF7-4FB818D1F4DB}" presName="rootComposite" presStyleCnt="0"/>
      <dgm:spPr/>
    </dgm:pt>
    <dgm:pt modelId="{0E33EBB2-CC82-4BEE-8CC9-86C39843BBCD}" type="pres">
      <dgm:prSet presAssocID="{4EDEA18C-D233-4718-8DF7-4FB818D1F4DB}" presName="rootText" presStyleLbl="node2" presStyleIdx="2" presStyleCnt="6" custScaleY="79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5F667-144F-44B5-80D0-3E739D607785}" type="pres">
      <dgm:prSet presAssocID="{4EDEA18C-D233-4718-8DF7-4FB818D1F4DB}" presName="rootConnector" presStyleLbl="node2" presStyleIdx="2" presStyleCnt="6"/>
      <dgm:spPr/>
      <dgm:t>
        <a:bodyPr/>
        <a:lstStyle/>
        <a:p>
          <a:endParaRPr lang="es-ES"/>
        </a:p>
      </dgm:t>
    </dgm:pt>
    <dgm:pt modelId="{7BD38025-F8AC-4420-BDDF-7F25D90F62FC}" type="pres">
      <dgm:prSet presAssocID="{4EDEA18C-D233-4718-8DF7-4FB818D1F4DB}" presName="hierChild4" presStyleCnt="0"/>
      <dgm:spPr/>
    </dgm:pt>
    <dgm:pt modelId="{E81733F0-CABD-4BCB-877C-C94FAB0A0968}" type="pres">
      <dgm:prSet presAssocID="{4EDEA18C-D233-4718-8DF7-4FB818D1F4DB}" presName="hierChild5" presStyleCnt="0"/>
      <dgm:spPr/>
    </dgm:pt>
    <dgm:pt modelId="{7D4401F1-FC9B-43A1-A128-6976BF5B7EF0}" type="pres">
      <dgm:prSet presAssocID="{96E81035-4725-4CF0-9BAB-245A7BD74607}" presName="Name37" presStyleLbl="parChTrans1D2" presStyleIdx="3" presStyleCnt="6"/>
      <dgm:spPr/>
      <dgm:t>
        <a:bodyPr/>
        <a:lstStyle/>
        <a:p>
          <a:endParaRPr lang="es-ES"/>
        </a:p>
      </dgm:t>
    </dgm:pt>
    <dgm:pt modelId="{5F8E9422-8125-4E21-8BC1-6AD3A92F0556}" type="pres">
      <dgm:prSet presAssocID="{C0FB8F92-9358-4CE8-99A7-346FDB164728}" presName="hierRoot2" presStyleCnt="0">
        <dgm:presLayoutVars>
          <dgm:hierBranch val="init"/>
        </dgm:presLayoutVars>
      </dgm:prSet>
      <dgm:spPr/>
    </dgm:pt>
    <dgm:pt modelId="{AB5D5607-3F92-483B-9D13-8CDBD3908B5D}" type="pres">
      <dgm:prSet presAssocID="{C0FB8F92-9358-4CE8-99A7-346FDB164728}" presName="rootComposite" presStyleCnt="0"/>
      <dgm:spPr/>
    </dgm:pt>
    <dgm:pt modelId="{95D545DD-B816-443D-B8D3-772837B5F91E}" type="pres">
      <dgm:prSet presAssocID="{C0FB8F92-9358-4CE8-99A7-346FDB164728}" presName="rootText" presStyleLbl="node2" presStyleIdx="3" presStyleCnt="6" custScaleY="79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516B4B-B3E2-40D7-8970-47BC92F987E3}" type="pres">
      <dgm:prSet presAssocID="{C0FB8F92-9358-4CE8-99A7-346FDB164728}" presName="rootConnector" presStyleLbl="node2" presStyleIdx="3" presStyleCnt="6"/>
      <dgm:spPr/>
      <dgm:t>
        <a:bodyPr/>
        <a:lstStyle/>
        <a:p>
          <a:endParaRPr lang="es-ES"/>
        </a:p>
      </dgm:t>
    </dgm:pt>
    <dgm:pt modelId="{3A1006BD-E033-4337-B49A-74063418D06B}" type="pres">
      <dgm:prSet presAssocID="{C0FB8F92-9358-4CE8-99A7-346FDB164728}" presName="hierChild4" presStyleCnt="0"/>
      <dgm:spPr/>
    </dgm:pt>
    <dgm:pt modelId="{0B897D9A-262E-45FC-9289-94872F72094D}" type="pres">
      <dgm:prSet presAssocID="{C0FB8F92-9358-4CE8-99A7-346FDB164728}" presName="hierChild5" presStyleCnt="0"/>
      <dgm:spPr/>
    </dgm:pt>
    <dgm:pt modelId="{E9DF6A58-A889-426C-8C1A-F4D27404FB99}" type="pres">
      <dgm:prSet presAssocID="{714399E8-8577-4427-BABC-9B7422D0C860}" presName="Name37" presStyleLbl="parChTrans1D2" presStyleIdx="4" presStyleCnt="6"/>
      <dgm:spPr/>
      <dgm:t>
        <a:bodyPr/>
        <a:lstStyle/>
        <a:p>
          <a:endParaRPr lang="es-ES"/>
        </a:p>
      </dgm:t>
    </dgm:pt>
    <dgm:pt modelId="{BBD8A6B5-E774-4967-BE03-0AF7DF0C9880}" type="pres">
      <dgm:prSet presAssocID="{69C19E48-CB26-4794-9C6D-0EA53DE3492A}" presName="hierRoot2" presStyleCnt="0">
        <dgm:presLayoutVars>
          <dgm:hierBranch val="init"/>
        </dgm:presLayoutVars>
      </dgm:prSet>
      <dgm:spPr/>
    </dgm:pt>
    <dgm:pt modelId="{61AC3A8B-3C28-46E1-88CC-465CD5822BE5}" type="pres">
      <dgm:prSet presAssocID="{69C19E48-CB26-4794-9C6D-0EA53DE3492A}" presName="rootComposite" presStyleCnt="0"/>
      <dgm:spPr/>
    </dgm:pt>
    <dgm:pt modelId="{C9833097-0A30-4030-BB20-1ABEFCC54B41}" type="pres">
      <dgm:prSet presAssocID="{69C19E48-CB26-4794-9C6D-0EA53DE3492A}" presName="rootText" presStyleLbl="node2" presStyleIdx="4" presStyleCnt="6" custScaleY="1227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303644-0816-4ABE-BF49-A62C86625E46}" type="pres">
      <dgm:prSet presAssocID="{69C19E48-CB26-4794-9C6D-0EA53DE3492A}" presName="rootConnector" presStyleLbl="node2" presStyleIdx="4" presStyleCnt="6"/>
      <dgm:spPr/>
      <dgm:t>
        <a:bodyPr/>
        <a:lstStyle/>
        <a:p>
          <a:endParaRPr lang="es-ES"/>
        </a:p>
      </dgm:t>
    </dgm:pt>
    <dgm:pt modelId="{A53A500A-AF54-45C2-BA20-CA2F11C9929C}" type="pres">
      <dgm:prSet presAssocID="{69C19E48-CB26-4794-9C6D-0EA53DE3492A}" presName="hierChild4" presStyleCnt="0"/>
      <dgm:spPr/>
    </dgm:pt>
    <dgm:pt modelId="{CFA82120-B453-4FA3-851D-9CDE042D86CD}" type="pres">
      <dgm:prSet presAssocID="{69C19E48-CB26-4794-9C6D-0EA53DE3492A}" presName="hierChild5" presStyleCnt="0"/>
      <dgm:spPr/>
    </dgm:pt>
    <dgm:pt modelId="{13A04F76-D570-4357-A653-218B86476F84}" type="pres">
      <dgm:prSet presAssocID="{B2BC94C0-1747-4AE4-B8AE-C252C7A4795D}" presName="Name37" presStyleLbl="parChTrans1D2" presStyleIdx="5" presStyleCnt="6"/>
      <dgm:spPr/>
      <dgm:t>
        <a:bodyPr/>
        <a:lstStyle/>
        <a:p>
          <a:endParaRPr lang="es-ES"/>
        </a:p>
      </dgm:t>
    </dgm:pt>
    <dgm:pt modelId="{434865CD-F1A0-44CD-B04C-9CA351637DAD}" type="pres">
      <dgm:prSet presAssocID="{A979692E-CDFC-470B-BC1F-D862CE2D1F0E}" presName="hierRoot2" presStyleCnt="0">
        <dgm:presLayoutVars>
          <dgm:hierBranch val="init"/>
        </dgm:presLayoutVars>
      </dgm:prSet>
      <dgm:spPr/>
    </dgm:pt>
    <dgm:pt modelId="{5030B31E-5072-48AC-A586-B37D6B8EA291}" type="pres">
      <dgm:prSet presAssocID="{A979692E-CDFC-470B-BC1F-D862CE2D1F0E}" presName="rootComposite" presStyleCnt="0"/>
      <dgm:spPr/>
    </dgm:pt>
    <dgm:pt modelId="{645B183B-2B19-46A2-91DF-88254E6130E2}" type="pres">
      <dgm:prSet presAssocID="{A979692E-CDFC-470B-BC1F-D862CE2D1F0E}" presName="rootText" presStyleLbl="node2" presStyleIdx="5" presStyleCnt="6" custScaleY="79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A9313A-99AB-448F-8B8A-583A71853980}" type="pres">
      <dgm:prSet presAssocID="{A979692E-CDFC-470B-BC1F-D862CE2D1F0E}" presName="rootConnector" presStyleLbl="node2" presStyleIdx="5" presStyleCnt="6"/>
      <dgm:spPr/>
      <dgm:t>
        <a:bodyPr/>
        <a:lstStyle/>
        <a:p>
          <a:endParaRPr lang="es-ES"/>
        </a:p>
      </dgm:t>
    </dgm:pt>
    <dgm:pt modelId="{0B72DFEE-5419-4CA0-A222-8B0702362A94}" type="pres">
      <dgm:prSet presAssocID="{A979692E-CDFC-470B-BC1F-D862CE2D1F0E}" presName="hierChild4" presStyleCnt="0"/>
      <dgm:spPr/>
    </dgm:pt>
    <dgm:pt modelId="{A58CDC0D-F758-4431-BE97-2E4D3DB3211D}" type="pres">
      <dgm:prSet presAssocID="{A979692E-CDFC-470B-BC1F-D862CE2D1F0E}" presName="hierChild5" presStyleCnt="0"/>
      <dgm:spPr/>
    </dgm:pt>
    <dgm:pt modelId="{CBBD6992-1A97-461F-A1CE-C311FE99A3A3}" type="pres">
      <dgm:prSet presAssocID="{DC3E661B-24BD-41B0-9775-56C21120F5C3}" presName="hierChild3" presStyleCnt="0"/>
      <dgm:spPr/>
    </dgm:pt>
  </dgm:ptLst>
  <dgm:cxnLst>
    <dgm:cxn modelId="{E8502D8A-F36C-440E-9D12-F91EA118F620}" type="presOf" srcId="{7E6F92CA-2C04-4041-BED4-245914310DF9}" destId="{384AE37D-E1B5-4DAD-A1C8-3E5C858068A8}" srcOrd="0" destOrd="0" presId="urn:microsoft.com/office/officeart/2005/8/layout/orgChart1"/>
    <dgm:cxn modelId="{01D2DB98-2169-4776-85F7-6CA574E39B5B}" type="presOf" srcId="{B2BC94C0-1747-4AE4-B8AE-C252C7A4795D}" destId="{13A04F76-D570-4357-A653-218B86476F84}" srcOrd="0" destOrd="0" presId="urn:microsoft.com/office/officeart/2005/8/layout/orgChart1"/>
    <dgm:cxn modelId="{1A433ACE-48AB-4C04-8715-A0E1060D6A23}" srcId="{7E6F92CA-2C04-4041-BED4-245914310DF9}" destId="{DC3E661B-24BD-41B0-9775-56C21120F5C3}" srcOrd="0" destOrd="0" parTransId="{1C7AC50B-D7FC-419D-8C5B-32F4394C1923}" sibTransId="{E60BD50D-E872-441D-8FB7-04A15F628506}"/>
    <dgm:cxn modelId="{B721BDB7-C79F-4A02-9037-B65063D98A1C}" type="presOf" srcId="{714399E8-8577-4427-BABC-9B7422D0C860}" destId="{E9DF6A58-A889-426C-8C1A-F4D27404FB99}" srcOrd="0" destOrd="0" presId="urn:microsoft.com/office/officeart/2005/8/layout/orgChart1"/>
    <dgm:cxn modelId="{B20A2F37-420D-434B-9014-ED0629A7EA12}" srcId="{DC3E661B-24BD-41B0-9775-56C21120F5C3}" destId="{C0FB8F92-9358-4CE8-99A7-346FDB164728}" srcOrd="3" destOrd="0" parTransId="{96E81035-4725-4CF0-9BAB-245A7BD74607}" sibTransId="{B1E9BB0D-36D1-430E-9E0D-FC97D7610881}"/>
    <dgm:cxn modelId="{97CB2886-6393-490A-AFB9-F72DC7FA6426}" type="presOf" srcId="{DC3E661B-24BD-41B0-9775-56C21120F5C3}" destId="{6273429A-D97B-4D6C-B609-8C3C16C86450}" srcOrd="0" destOrd="0" presId="urn:microsoft.com/office/officeart/2005/8/layout/orgChart1"/>
    <dgm:cxn modelId="{4855CD6C-B0CF-4F15-A062-6D6CEED1C0EE}" type="presOf" srcId="{69C19E48-CB26-4794-9C6D-0EA53DE3492A}" destId="{C9833097-0A30-4030-BB20-1ABEFCC54B41}" srcOrd="0" destOrd="0" presId="urn:microsoft.com/office/officeart/2005/8/layout/orgChart1"/>
    <dgm:cxn modelId="{67AA319B-513E-4302-AA08-B83BAC29322F}" type="presOf" srcId="{CC205A8B-E42A-494D-A85B-A9B02C48AA94}" destId="{DFAB9342-7307-4B5C-B8A5-ED413F985B17}" srcOrd="1" destOrd="0" presId="urn:microsoft.com/office/officeart/2005/8/layout/orgChart1"/>
    <dgm:cxn modelId="{46CE74C7-5079-4D74-9A80-1A76407ECC3F}" type="presOf" srcId="{C0FB8F92-9358-4CE8-99A7-346FDB164728}" destId="{95D545DD-B816-443D-B8D3-772837B5F91E}" srcOrd="0" destOrd="0" presId="urn:microsoft.com/office/officeart/2005/8/layout/orgChart1"/>
    <dgm:cxn modelId="{537B3653-A994-4766-A451-E777E7D4ED9A}" type="presOf" srcId="{96E81035-4725-4CF0-9BAB-245A7BD74607}" destId="{7D4401F1-FC9B-43A1-A128-6976BF5B7EF0}" srcOrd="0" destOrd="0" presId="urn:microsoft.com/office/officeart/2005/8/layout/orgChart1"/>
    <dgm:cxn modelId="{C4B38E9F-5A90-40A1-AEC2-5CB779A10C8D}" type="presOf" srcId="{16E2D861-1075-45A3-920A-39009DB81C2C}" destId="{75742A1E-1B30-44DC-B84C-AEF176E119B0}" srcOrd="0" destOrd="0" presId="urn:microsoft.com/office/officeart/2005/8/layout/orgChart1"/>
    <dgm:cxn modelId="{708C33B1-19BF-400D-B607-E1D4A7CD7DBD}" srcId="{DC3E661B-24BD-41B0-9775-56C21120F5C3}" destId="{CC205A8B-E42A-494D-A85B-A9B02C48AA94}" srcOrd="0" destOrd="0" parTransId="{3C30569E-969E-4587-A173-79469C803D3C}" sibTransId="{C912FF1E-AF1E-4BE8-B459-CF7B68AB65AF}"/>
    <dgm:cxn modelId="{1BE553DE-7DE9-4E09-9237-CC12AFA4E008}" srcId="{DC3E661B-24BD-41B0-9775-56C21120F5C3}" destId="{A979692E-CDFC-470B-BC1F-D862CE2D1F0E}" srcOrd="5" destOrd="0" parTransId="{B2BC94C0-1747-4AE4-B8AE-C252C7A4795D}" sibTransId="{724B6C3E-46BD-40C1-8F26-6DC06CDE985F}"/>
    <dgm:cxn modelId="{1C2204A8-2176-4029-B018-EAB577B5D0D4}" type="presOf" srcId="{3C30569E-969E-4587-A173-79469C803D3C}" destId="{9B820003-24EE-4E9D-A12B-B2E52C4C4EC5}" srcOrd="0" destOrd="0" presId="urn:microsoft.com/office/officeart/2005/8/layout/orgChart1"/>
    <dgm:cxn modelId="{330CCC32-E909-4908-8BEB-9BCCCEC4447F}" type="presOf" srcId="{69C19E48-CB26-4794-9C6D-0EA53DE3492A}" destId="{EC303644-0816-4ABE-BF49-A62C86625E46}" srcOrd="1" destOrd="0" presId="urn:microsoft.com/office/officeart/2005/8/layout/orgChart1"/>
    <dgm:cxn modelId="{6E2DDBD5-87B5-4C77-8340-14769925BF11}" type="presOf" srcId="{DC3E661B-24BD-41B0-9775-56C21120F5C3}" destId="{10951F89-79C1-4653-BCA4-6637D47B3373}" srcOrd="1" destOrd="0" presId="urn:microsoft.com/office/officeart/2005/8/layout/orgChart1"/>
    <dgm:cxn modelId="{1B6DDB35-081F-4862-88A6-43A2943CFC2E}" type="presOf" srcId="{A979692E-CDFC-470B-BC1F-D862CE2D1F0E}" destId="{645B183B-2B19-46A2-91DF-88254E6130E2}" srcOrd="0" destOrd="0" presId="urn:microsoft.com/office/officeart/2005/8/layout/orgChart1"/>
    <dgm:cxn modelId="{B8E65F1F-84D9-41C0-AF12-D25451BE28BB}" srcId="{DC3E661B-24BD-41B0-9775-56C21120F5C3}" destId="{4EDEA18C-D233-4718-8DF7-4FB818D1F4DB}" srcOrd="2" destOrd="0" parTransId="{16E2D861-1075-45A3-920A-39009DB81C2C}" sibTransId="{B9A3B0ED-32BE-4B73-8CF9-AB195CE7B2E7}"/>
    <dgm:cxn modelId="{EEA88D15-2D31-4836-B92C-B2AADD9C055C}" srcId="{DC3E661B-24BD-41B0-9775-56C21120F5C3}" destId="{69C19E48-CB26-4794-9C6D-0EA53DE3492A}" srcOrd="4" destOrd="0" parTransId="{714399E8-8577-4427-BABC-9B7422D0C860}" sibTransId="{6D1FD07E-4DB8-49A6-A40C-7E272572A50F}"/>
    <dgm:cxn modelId="{27FFEF96-FEC2-48BB-ADEA-67DB91ED498E}" type="presOf" srcId="{4EDEA18C-D233-4718-8DF7-4FB818D1F4DB}" destId="{0E33EBB2-CC82-4BEE-8CC9-86C39843BBCD}" srcOrd="0" destOrd="0" presId="urn:microsoft.com/office/officeart/2005/8/layout/orgChart1"/>
    <dgm:cxn modelId="{53B529C3-3F8A-4718-9830-8E3C9C0E8C25}" srcId="{DC3E661B-24BD-41B0-9775-56C21120F5C3}" destId="{30E3F5A5-B3BE-45FC-940C-5E32C9CBD637}" srcOrd="1" destOrd="0" parTransId="{B09CDA11-E4BE-4946-9828-8A1CCC778E3B}" sibTransId="{354831B6-F75D-4D63-B469-BE6282A62E0D}"/>
    <dgm:cxn modelId="{E23DAF9E-4E59-4276-9295-BD0E29AD3BB3}" type="presOf" srcId="{30E3F5A5-B3BE-45FC-940C-5E32C9CBD637}" destId="{653634B4-CA88-4106-8EB4-83B4B93C8850}" srcOrd="0" destOrd="0" presId="urn:microsoft.com/office/officeart/2005/8/layout/orgChart1"/>
    <dgm:cxn modelId="{EB38673F-68AC-40E3-BE33-7742615C3C61}" type="presOf" srcId="{30E3F5A5-B3BE-45FC-940C-5E32C9CBD637}" destId="{06000D14-ED89-4B54-92D7-45BD6CED32CF}" srcOrd="1" destOrd="0" presId="urn:microsoft.com/office/officeart/2005/8/layout/orgChart1"/>
    <dgm:cxn modelId="{61AFB3B8-A162-4345-8EE4-E316020F5178}" type="presOf" srcId="{B09CDA11-E4BE-4946-9828-8A1CCC778E3B}" destId="{E3D07F94-E2BD-4327-BF06-8F373060C182}" srcOrd="0" destOrd="0" presId="urn:microsoft.com/office/officeart/2005/8/layout/orgChart1"/>
    <dgm:cxn modelId="{7A4552C5-2807-41C4-ACE2-737EAA685066}" type="presOf" srcId="{CC205A8B-E42A-494D-A85B-A9B02C48AA94}" destId="{92CCBAF7-9F5B-4AA5-AF85-9BCBA12E0125}" srcOrd="0" destOrd="0" presId="urn:microsoft.com/office/officeart/2005/8/layout/orgChart1"/>
    <dgm:cxn modelId="{12A4E75C-60AF-4FAF-8C8D-CD327AAD4C6D}" type="presOf" srcId="{C0FB8F92-9358-4CE8-99A7-346FDB164728}" destId="{47516B4B-B3E2-40D7-8970-47BC92F987E3}" srcOrd="1" destOrd="0" presId="urn:microsoft.com/office/officeart/2005/8/layout/orgChart1"/>
    <dgm:cxn modelId="{D22B2E30-D10E-4260-83B6-24E80194A53F}" type="presOf" srcId="{4EDEA18C-D233-4718-8DF7-4FB818D1F4DB}" destId="{3F85F667-144F-44B5-80D0-3E739D607785}" srcOrd="1" destOrd="0" presId="urn:microsoft.com/office/officeart/2005/8/layout/orgChart1"/>
    <dgm:cxn modelId="{12DF3CD5-3705-4BB5-BC53-B14FF91C111F}" type="presOf" srcId="{A979692E-CDFC-470B-BC1F-D862CE2D1F0E}" destId="{44A9313A-99AB-448F-8B8A-583A71853980}" srcOrd="1" destOrd="0" presId="urn:microsoft.com/office/officeart/2005/8/layout/orgChart1"/>
    <dgm:cxn modelId="{795799E2-2015-4158-A256-68AD24B73850}" type="presParOf" srcId="{384AE37D-E1B5-4DAD-A1C8-3E5C858068A8}" destId="{1235657E-3A67-47CB-AF89-F66A90D767D5}" srcOrd="0" destOrd="0" presId="urn:microsoft.com/office/officeart/2005/8/layout/orgChart1"/>
    <dgm:cxn modelId="{930EFB5C-2782-42DD-BCD2-C62F98A1308D}" type="presParOf" srcId="{1235657E-3A67-47CB-AF89-F66A90D767D5}" destId="{81EBB03F-3F48-4BA6-B6A1-C9FD99A40718}" srcOrd="0" destOrd="0" presId="urn:microsoft.com/office/officeart/2005/8/layout/orgChart1"/>
    <dgm:cxn modelId="{3F17B184-7FAF-490C-A1B0-0FB813FCD880}" type="presParOf" srcId="{81EBB03F-3F48-4BA6-B6A1-C9FD99A40718}" destId="{6273429A-D97B-4D6C-B609-8C3C16C86450}" srcOrd="0" destOrd="0" presId="urn:microsoft.com/office/officeart/2005/8/layout/orgChart1"/>
    <dgm:cxn modelId="{DB7B03CF-F09F-4E50-88CD-5BEBDDCE5996}" type="presParOf" srcId="{81EBB03F-3F48-4BA6-B6A1-C9FD99A40718}" destId="{10951F89-79C1-4653-BCA4-6637D47B3373}" srcOrd="1" destOrd="0" presId="urn:microsoft.com/office/officeart/2005/8/layout/orgChart1"/>
    <dgm:cxn modelId="{59839384-52F3-4D2C-B5C6-51886031B548}" type="presParOf" srcId="{1235657E-3A67-47CB-AF89-F66A90D767D5}" destId="{B3D1487F-4EBE-4716-92ED-9561FB0CF85E}" srcOrd="1" destOrd="0" presId="urn:microsoft.com/office/officeart/2005/8/layout/orgChart1"/>
    <dgm:cxn modelId="{C86D532E-63EA-40AC-845E-28715090584F}" type="presParOf" srcId="{B3D1487F-4EBE-4716-92ED-9561FB0CF85E}" destId="{9B820003-24EE-4E9D-A12B-B2E52C4C4EC5}" srcOrd="0" destOrd="0" presId="urn:microsoft.com/office/officeart/2005/8/layout/orgChart1"/>
    <dgm:cxn modelId="{F90AB319-71C6-493A-BF9F-9E144FA82D03}" type="presParOf" srcId="{B3D1487F-4EBE-4716-92ED-9561FB0CF85E}" destId="{3B17573E-1596-4B91-93DB-DAEC92236713}" srcOrd="1" destOrd="0" presId="urn:microsoft.com/office/officeart/2005/8/layout/orgChart1"/>
    <dgm:cxn modelId="{20D4595A-5A0F-4C21-B590-A41B5F702EE3}" type="presParOf" srcId="{3B17573E-1596-4B91-93DB-DAEC92236713}" destId="{9D5E4192-1CF2-4F02-A196-F0BDE8E9CAD4}" srcOrd="0" destOrd="0" presId="urn:microsoft.com/office/officeart/2005/8/layout/orgChart1"/>
    <dgm:cxn modelId="{523B2298-C1D0-4C6A-BB2F-5F55E76AA189}" type="presParOf" srcId="{9D5E4192-1CF2-4F02-A196-F0BDE8E9CAD4}" destId="{92CCBAF7-9F5B-4AA5-AF85-9BCBA12E0125}" srcOrd="0" destOrd="0" presId="urn:microsoft.com/office/officeart/2005/8/layout/orgChart1"/>
    <dgm:cxn modelId="{CA577879-C3C3-422E-80B9-3F9A674908EA}" type="presParOf" srcId="{9D5E4192-1CF2-4F02-A196-F0BDE8E9CAD4}" destId="{DFAB9342-7307-4B5C-B8A5-ED413F985B17}" srcOrd="1" destOrd="0" presId="urn:microsoft.com/office/officeart/2005/8/layout/orgChart1"/>
    <dgm:cxn modelId="{81B952FA-0700-484E-9BDC-864FCD008567}" type="presParOf" srcId="{3B17573E-1596-4B91-93DB-DAEC92236713}" destId="{9C403C82-DFFF-4E56-9F80-B1AB8E028A3D}" srcOrd="1" destOrd="0" presId="urn:microsoft.com/office/officeart/2005/8/layout/orgChart1"/>
    <dgm:cxn modelId="{5D85B6C3-AC3E-43FE-AE0B-F42DC2B02EE2}" type="presParOf" srcId="{3B17573E-1596-4B91-93DB-DAEC92236713}" destId="{0C090CF3-E3FD-4EA8-9358-E3D46E9AF5FD}" srcOrd="2" destOrd="0" presId="urn:microsoft.com/office/officeart/2005/8/layout/orgChart1"/>
    <dgm:cxn modelId="{95EB1279-9478-47AF-970D-7415D09A67C5}" type="presParOf" srcId="{B3D1487F-4EBE-4716-92ED-9561FB0CF85E}" destId="{E3D07F94-E2BD-4327-BF06-8F373060C182}" srcOrd="2" destOrd="0" presId="urn:microsoft.com/office/officeart/2005/8/layout/orgChart1"/>
    <dgm:cxn modelId="{3935B497-6A59-428E-BEFC-8CE21658BEE4}" type="presParOf" srcId="{B3D1487F-4EBE-4716-92ED-9561FB0CF85E}" destId="{BB27A036-4328-407D-BCB6-469919B46539}" srcOrd="3" destOrd="0" presId="urn:microsoft.com/office/officeart/2005/8/layout/orgChart1"/>
    <dgm:cxn modelId="{ACD29B1C-9FA7-4B0F-834F-5949B9DC6AD2}" type="presParOf" srcId="{BB27A036-4328-407D-BCB6-469919B46539}" destId="{2AA3CC46-8DD1-4706-83FB-E186CB33A9C0}" srcOrd="0" destOrd="0" presId="urn:microsoft.com/office/officeart/2005/8/layout/orgChart1"/>
    <dgm:cxn modelId="{26AD54CE-4622-452E-BE6A-5A7DBE24147F}" type="presParOf" srcId="{2AA3CC46-8DD1-4706-83FB-E186CB33A9C0}" destId="{653634B4-CA88-4106-8EB4-83B4B93C8850}" srcOrd="0" destOrd="0" presId="urn:microsoft.com/office/officeart/2005/8/layout/orgChart1"/>
    <dgm:cxn modelId="{2DA761CD-76BD-4EC4-84D9-CD80CDDCA8EC}" type="presParOf" srcId="{2AA3CC46-8DD1-4706-83FB-E186CB33A9C0}" destId="{06000D14-ED89-4B54-92D7-45BD6CED32CF}" srcOrd="1" destOrd="0" presId="urn:microsoft.com/office/officeart/2005/8/layout/orgChart1"/>
    <dgm:cxn modelId="{9CCEA78B-B782-41EE-90F7-7773B41C94C6}" type="presParOf" srcId="{BB27A036-4328-407D-BCB6-469919B46539}" destId="{EB55DC82-92C9-444F-839D-5F964F9F6477}" srcOrd="1" destOrd="0" presId="urn:microsoft.com/office/officeart/2005/8/layout/orgChart1"/>
    <dgm:cxn modelId="{6636C21E-0A7F-403B-AF6C-46F30AE97096}" type="presParOf" srcId="{BB27A036-4328-407D-BCB6-469919B46539}" destId="{5A179563-7BFE-4E1B-95C1-AC15CAEF4FF3}" srcOrd="2" destOrd="0" presId="urn:microsoft.com/office/officeart/2005/8/layout/orgChart1"/>
    <dgm:cxn modelId="{DB13F92E-97A7-4EDD-A4EC-6DB11A295EDA}" type="presParOf" srcId="{B3D1487F-4EBE-4716-92ED-9561FB0CF85E}" destId="{75742A1E-1B30-44DC-B84C-AEF176E119B0}" srcOrd="4" destOrd="0" presId="urn:microsoft.com/office/officeart/2005/8/layout/orgChart1"/>
    <dgm:cxn modelId="{FF809B24-E951-49A2-A2EE-83EB29D82C9F}" type="presParOf" srcId="{B3D1487F-4EBE-4716-92ED-9561FB0CF85E}" destId="{1829BA1D-AF56-4FEC-92B1-72032A5917F1}" srcOrd="5" destOrd="0" presId="urn:microsoft.com/office/officeart/2005/8/layout/orgChart1"/>
    <dgm:cxn modelId="{9014B5CB-CEB6-436F-B23C-DD817557F43C}" type="presParOf" srcId="{1829BA1D-AF56-4FEC-92B1-72032A5917F1}" destId="{0EE83F9D-7A45-47BE-8A16-030362F89843}" srcOrd="0" destOrd="0" presId="urn:microsoft.com/office/officeart/2005/8/layout/orgChart1"/>
    <dgm:cxn modelId="{3A3B7A8F-E63A-4818-B686-99C9FD0A6ABE}" type="presParOf" srcId="{0EE83F9D-7A45-47BE-8A16-030362F89843}" destId="{0E33EBB2-CC82-4BEE-8CC9-86C39843BBCD}" srcOrd="0" destOrd="0" presId="urn:microsoft.com/office/officeart/2005/8/layout/orgChart1"/>
    <dgm:cxn modelId="{95891784-0B8F-4C42-8B58-BB0C6474445A}" type="presParOf" srcId="{0EE83F9D-7A45-47BE-8A16-030362F89843}" destId="{3F85F667-144F-44B5-80D0-3E739D607785}" srcOrd="1" destOrd="0" presId="urn:microsoft.com/office/officeart/2005/8/layout/orgChart1"/>
    <dgm:cxn modelId="{4FF07AB3-67A3-4F0A-9F97-2F1771C46768}" type="presParOf" srcId="{1829BA1D-AF56-4FEC-92B1-72032A5917F1}" destId="{7BD38025-F8AC-4420-BDDF-7F25D90F62FC}" srcOrd="1" destOrd="0" presId="urn:microsoft.com/office/officeart/2005/8/layout/orgChart1"/>
    <dgm:cxn modelId="{581488D7-D62E-4D10-8DEB-F8378D4F0986}" type="presParOf" srcId="{1829BA1D-AF56-4FEC-92B1-72032A5917F1}" destId="{E81733F0-CABD-4BCB-877C-C94FAB0A0968}" srcOrd="2" destOrd="0" presId="urn:microsoft.com/office/officeart/2005/8/layout/orgChart1"/>
    <dgm:cxn modelId="{4D2247C2-919D-40B8-939C-BC306F5A8323}" type="presParOf" srcId="{B3D1487F-4EBE-4716-92ED-9561FB0CF85E}" destId="{7D4401F1-FC9B-43A1-A128-6976BF5B7EF0}" srcOrd="6" destOrd="0" presId="urn:microsoft.com/office/officeart/2005/8/layout/orgChart1"/>
    <dgm:cxn modelId="{8081F41E-F95D-48CC-890A-32D04B87EDC3}" type="presParOf" srcId="{B3D1487F-4EBE-4716-92ED-9561FB0CF85E}" destId="{5F8E9422-8125-4E21-8BC1-6AD3A92F0556}" srcOrd="7" destOrd="0" presId="urn:microsoft.com/office/officeart/2005/8/layout/orgChart1"/>
    <dgm:cxn modelId="{18F6905B-3C6F-4A91-9931-D9C9328F1E32}" type="presParOf" srcId="{5F8E9422-8125-4E21-8BC1-6AD3A92F0556}" destId="{AB5D5607-3F92-483B-9D13-8CDBD3908B5D}" srcOrd="0" destOrd="0" presId="urn:microsoft.com/office/officeart/2005/8/layout/orgChart1"/>
    <dgm:cxn modelId="{19BB6D03-919F-45AA-AD9D-812F53887931}" type="presParOf" srcId="{AB5D5607-3F92-483B-9D13-8CDBD3908B5D}" destId="{95D545DD-B816-443D-B8D3-772837B5F91E}" srcOrd="0" destOrd="0" presId="urn:microsoft.com/office/officeart/2005/8/layout/orgChart1"/>
    <dgm:cxn modelId="{D5057822-CB9A-48B2-A582-0E6C663C69F1}" type="presParOf" srcId="{AB5D5607-3F92-483B-9D13-8CDBD3908B5D}" destId="{47516B4B-B3E2-40D7-8970-47BC92F987E3}" srcOrd="1" destOrd="0" presId="urn:microsoft.com/office/officeart/2005/8/layout/orgChart1"/>
    <dgm:cxn modelId="{AC3779A4-DBC4-4016-AA6B-7E4A094E7D63}" type="presParOf" srcId="{5F8E9422-8125-4E21-8BC1-6AD3A92F0556}" destId="{3A1006BD-E033-4337-B49A-74063418D06B}" srcOrd="1" destOrd="0" presId="urn:microsoft.com/office/officeart/2005/8/layout/orgChart1"/>
    <dgm:cxn modelId="{935CD086-4287-4639-AFA8-EE5964DC0999}" type="presParOf" srcId="{5F8E9422-8125-4E21-8BC1-6AD3A92F0556}" destId="{0B897D9A-262E-45FC-9289-94872F72094D}" srcOrd="2" destOrd="0" presId="urn:microsoft.com/office/officeart/2005/8/layout/orgChart1"/>
    <dgm:cxn modelId="{A99B3754-1AF5-45C3-941E-F30B10913D30}" type="presParOf" srcId="{B3D1487F-4EBE-4716-92ED-9561FB0CF85E}" destId="{E9DF6A58-A889-426C-8C1A-F4D27404FB99}" srcOrd="8" destOrd="0" presId="urn:microsoft.com/office/officeart/2005/8/layout/orgChart1"/>
    <dgm:cxn modelId="{20D92B5E-27FF-4EB5-A0D8-C329C9ACAFB9}" type="presParOf" srcId="{B3D1487F-4EBE-4716-92ED-9561FB0CF85E}" destId="{BBD8A6B5-E774-4967-BE03-0AF7DF0C9880}" srcOrd="9" destOrd="0" presId="urn:microsoft.com/office/officeart/2005/8/layout/orgChart1"/>
    <dgm:cxn modelId="{32F799EA-772D-43D3-BC29-89EFAFE25152}" type="presParOf" srcId="{BBD8A6B5-E774-4967-BE03-0AF7DF0C9880}" destId="{61AC3A8B-3C28-46E1-88CC-465CD5822BE5}" srcOrd="0" destOrd="0" presId="urn:microsoft.com/office/officeart/2005/8/layout/orgChart1"/>
    <dgm:cxn modelId="{68A3EFE7-94C6-4F53-9F1B-361790F0CDC0}" type="presParOf" srcId="{61AC3A8B-3C28-46E1-88CC-465CD5822BE5}" destId="{C9833097-0A30-4030-BB20-1ABEFCC54B41}" srcOrd="0" destOrd="0" presId="urn:microsoft.com/office/officeart/2005/8/layout/orgChart1"/>
    <dgm:cxn modelId="{1E2E0133-C181-4530-9056-E9AEF71DA2E3}" type="presParOf" srcId="{61AC3A8B-3C28-46E1-88CC-465CD5822BE5}" destId="{EC303644-0816-4ABE-BF49-A62C86625E46}" srcOrd="1" destOrd="0" presId="urn:microsoft.com/office/officeart/2005/8/layout/orgChart1"/>
    <dgm:cxn modelId="{5C952662-29B7-4763-BDAE-07D2955F41E6}" type="presParOf" srcId="{BBD8A6B5-E774-4967-BE03-0AF7DF0C9880}" destId="{A53A500A-AF54-45C2-BA20-CA2F11C9929C}" srcOrd="1" destOrd="0" presId="urn:microsoft.com/office/officeart/2005/8/layout/orgChart1"/>
    <dgm:cxn modelId="{B6705FFA-3B02-4D79-8869-FAAC1CA2C0B2}" type="presParOf" srcId="{BBD8A6B5-E774-4967-BE03-0AF7DF0C9880}" destId="{CFA82120-B453-4FA3-851D-9CDE042D86CD}" srcOrd="2" destOrd="0" presId="urn:microsoft.com/office/officeart/2005/8/layout/orgChart1"/>
    <dgm:cxn modelId="{555D3608-5CAC-4BE2-B66B-7B5C8284C7EE}" type="presParOf" srcId="{B3D1487F-4EBE-4716-92ED-9561FB0CF85E}" destId="{13A04F76-D570-4357-A653-218B86476F84}" srcOrd="10" destOrd="0" presId="urn:microsoft.com/office/officeart/2005/8/layout/orgChart1"/>
    <dgm:cxn modelId="{6E94BE49-788D-4199-93B3-7401F1EF02DE}" type="presParOf" srcId="{B3D1487F-4EBE-4716-92ED-9561FB0CF85E}" destId="{434865CD-F1A0-44CD-B04C-9CA351637DAD}" srcOrd="11" destOrd="0" presId="urn:microsoft.com/office/officeart/2005/8/layout/orgChart1"/>
    <dgm:cxn modelId="{E597E711-7358-413F-8A0F-880A51968B33}" type="presParOf" srcId="{434865CD-F1A0-44CD-B04C-9CA351637DAD}" destId="{5030B31E-5072-48AC-A586-B37D6B8EA291}" srcOrd="0" destOrd="0" presId="urn:microsoft.com/office/officeart/2005/8/layout/orgChart1"/>
    <dgm:cxn modelId="{87A9EB4C-DBFF-4A7E-BA63-CF4919292B96}" type="presParOf" srcId="{5030B31E-5072-48AC-A586-B37D6B8EA291}" destId="{645B183B-2B19-46A2-91DF-88254E6130E2}" srcOrd="0" destOrd="0" presId="urn:microsoft.com/office/officeart/2005/8/layout/orgChart1"/>
    <dgm:cxn modelId="{7B0C18CC-0909-4431-A635-A3DC0AFA8C14}" type="presParOf" srcId="{5030B31E-5072-48AC-A586-B37D6B8EA291}" destId="{44A9313A-99AB-448F-8B8A-583A71853980}" srcOrd="1" destOrd="0" presId="urn:microsoft.com/office/officeart/2005/8/layout/orgChart1"/>
    <dgm:cxn modelId="{ED5933A6-F6D1-438D-93E2-8D4C2B93D804}" type="presParOf" srcId="{434865CD-F1A0-44CD-B04C-9CA351637DAD}" destId="{0B72DFEE-5419-4CA0-A222-8B0702362A94}" srcOrd="1" destOrd="0" presId="urn:microsoft.com/office/officeart/2005/8/layout/orgChart1"/>
    <dgm:cxn modelId="{E535DF07-31F4-4549-964A-648F5DD3C585}" type="presParOf" srcId="{434865CD-F1A0-44CD-B04C-9CA351637DAD}" destId="{A58CDC0D-F758-4431-BE97-2E4D3DB3211D}" srcOrd="2" destOrd="0" presId="urn:microsoft.com/office/officeart/2005/8/layout/orgChart1"/>
    <dgm:cxn modelId="{8147D073-9CD2-415D-A3EC-7AA1B085E68B}" type="presParOf" srcId="{1235657E-3A67-47CB-AF89-F66A90D767D5}" destId="{CBBD6992-1A97-461F-A1CE-C311FE99A3A3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433A6F-5D68-4132-9E8D-B45ECB95F6AC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32396AA-DCFB-4677-857B-BB38C3B124EB}">
      <dgm:prSet phldrT="[Texto]" custT="1"/>
      <dgm:spPr/>
      <dgm:t>
        <a:bodyPr/>
        <a:lstStyle/>
        <a:p>
          <a:r>
            <a:rPr lang="es-ES" sz="2400" b="1" dirty="0">
              <a:latin typeface="Calibri" panose="020F0502020204030204" pitchFamily="34" charset="0"/>
              <a:cs typeface="Calibri" panose="020F0502020204030204" pitchFamily="34" charset="0"/>
            </a:rPr>
            <a:t>DISFUNCIÓN SEXUAL</a:t>
          </a:r>
        </a:p>
      </dgm:t>
    </dgm:pt>
    <dgm:pt modelId="{D9A82E05-2775-4C10-ACCF-2D266AB21293}" type="parTrans" cxnId="{3967C5DD-C74B-43C8-957C-7E2A51961220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F48979-3CE9-486C-B2C6-E2B7637FC69E}" type="sibTrans" cxnId="{3967C5DD-C74B-43C8-957C-7E2A51961220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6F528C-6B39-487B-81A8-8F9C2F183AD4}">
      <dgm:prSet phldrT="[Texto]" custT="1"/>
      <dgm:spPr/>
      <dgm:t>
        <a:bodyPr/>
        <a:lstStyle/>
        <a:p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DISPAREUNIA</a:t>
          </a:r>
        </a:p>
      </dgm:t>
    </dgm:pt>
    <dgm:pt modelId="{9218EBC2-6A93-4A61-865F-20E895D1FD9F}" type="parTrans" cxnId="{F88D3E1E-E57C-4ED3-B09B-B72931EFC4F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3B28A3-DBA8-4992-BD6F-B7ECD4C4D9E7}" type="sibTrans" cxnId="{F88D3E1E-E57C-4ED3-B09B-B72931EFC4F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F32B99-BC09-491D-9BF1-49ED49323FC1}">
      <dgm:prSet phldrT="[Texto]" custT="1"/>
      <dgm:spPr/>
      <dgm:t>
        <a:bodyPr/>
        <a:lstStyle/>
        <a:p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VAGINISMO</a:t>
          </a:r>
        </a:p>
      </dgm:t>
    </dgm:pt>
    <dgm:pt modelId="{B7800DC8-FDD9-4EF9-A046-FD26477ADCA5}" type="parTrans" cxnId="{CA60A191-7721-453C-A235-2A00D9F8304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6E0C1A-0AFA-4BAE-A4EA-E3EBA99DA931}" type="sibTrans" cxnId="{CA60A191-7721-453C-A235-2A00D9F8304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A9A570-4BB9-481C-8F8D-9F65269ECF7F}">
      <dgm:prSet phldrT="[Texto]" custT="1"/>
      <dgm:spPr/>
      <dgm:t>
        <a:bodyPr/>
        <a:lstStyle/>
        <a:p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LAXITUD VAGINAL EXCESIVA</a:t>
          </a:r>
        </a:p>
      </dgm:t>
    </dgm:pt>
    <dgm:pt modelId="{CAF97DC0-20F6-4A41-B023-C655733167CE}" type="parTrans" cxnId="{D7970222-EB64-496D-8F9C-90486A419C0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0DE759-19E3-48AD-B5BD-C2AEABAB0FE7}" type="sibTrans" cxnId="{D7970222-EB64-496D-8F9C-90486A419C0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EE0A80-C685-4E1C-9FB7-F6C855620C8F}">
      <dgm:prSet phldrT="[Texto]" custT="1"/>
      <dgm:spPr/>
      <dgm:t>
        <a:bodyPr/>
        <a:lstStyle/>
        <a:p>
          <a:r>
            <a:rPr lang="es-ES" sz="2400" b="1" dirty="0">
              <a:latin typeface="Calibri" panose="020F0502020204030204" pitchFamily="34" charset="0"/>
              <a:cs typeface="Calibri" panose="020F0502020204030204" pitchFamily="34" charset="0"/>
            </a:rPr>
            <a:t>DOLOR PÉLVICO CRÓNICO </a:t>
          </a:r>
          <a:r>
            <a:rPr lang="es-ES" sz="1600" dirty="0">
              <a:latin typeface="Calibri" panose="020F0502020204030204" pitchFamily="34" charset="0"/>
              <a:cs typeface="Calibri" panose="020F0502020204030204" pitchFamily="34" charset="0"/>
            </a:rPr>
            <a:t>(&gt;6meses)</a:t>
          </a:r>
          <a:endParaRPr lang="es-E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A6E87E-E0EE-4A70-AC14-F3458B9A4D5D}" type="parTrans" cxnId="{C37E5685-F640-46BE-AE59-2F439DF5CB66}">
      <dgm:prSet/>
      <dgm:spPr/>
      <dgm:t>
        <a:bodyPr/>
        <a:lstStyle/>
        <a:p>
          <a:endParaRPr lang="es-ES"/>
        </a:p>
      </dgm:t>
    </dgm:pt>
    <dgm:pt modelId="{F1C078B4-2AC2-45B0-8D15-656189B2E143}" type="sibTrans" cxnId="{C37E5685-F640-46BE-AE59-2F439DF5CB66}">
      <dgm:prSet/>
      <dgm:spPr/>
      <dgm:t>
        <a:bodyPr/>
        <a:lstStyle/>
        <a:p>
          <a:endParaRPr lang="es-ES"/>
        </a:p>
      </dgm:t>
    </dgm:pt>
    <dgm:pt modelId="{BC18DD6F-EC70-4115-A8F7-3010DF4217FC}">
      <dgm:prSet phldrT="[Texto]" custT="1"/>
      <dgm:spPr/>
      <dgm:t>
        <a:bodyPr/>
        <a:lstStyle/>
        <a:p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VULVODINIA</a:t>
          </a:r>
        </a:p>
      </dgm:t>
    </dgm:pt>
    <dgm:pt modelId="{9A239EFF-3DFC-4671-B5DC-D377607ACE5F}" type="parTrans" cxnId="{BC06ECC7-BD96-4FEA-9E34-8AEF7B3AFF73}">
      <dgm:prSet/>
      <dgm:spPr/>
      <dgm:t>
        <a:bodyPr/>
        <a:lstStyle/>
        <a:p>
          <a:endParaRPr lang="es-ES"/>
        </a:p>
      </dgm:t>
    </dgm:pt>
    <dgm:pt modelId="{703D6502-81A7-46CF-8C4C-10CDEC50D415}" type="sibTrans" cxnId="{BC06ECC7-BD96-4FEA-9E34-8AEF7B3AFF73}">
      <dgm:prSet/>
      <dgm:spPr/>
      <dgm:t>
        <a:bodyPr/>
        <a:lstStyle/>
        <a:p>
          <a:endParaRPr lang="es-ES"/>
        </a:p>
      </dgm:t>
    </dgm:pt>
    <dgm:pt modelId="{21C4E793-2631-439E-B2CC-7F4994628E36}">
      <dgm:prSet phldrT="[Texto]" custT="1"/>
      <dgm:spPr/>
      <dgm:t>
        <a:bodyPr/>
        <a:lstStyle/>
        <a:p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DISMENORREA</a:t>
          </a:r>
        </a:p>
      </dgm:t>
    </dgm:pt>
    <dgm:pt modelId="{93F7DF77-217B-46A1-9F67-FAF3C916B26E}" type="parTrans" cxnId="{662B32CB-903F-4803-93F1-87C64E6A93B5}">
      <dgm:prSet/>
      <dgm:spPr/>
      <dgm:t>
        <a:bodyPr/>
        <a:lstStyle/>
        <a:p>
          <a:endParaRPr lang="es-ES"/>
        </a:p>
      </dgm:t>
    </dgm:pt>
    <dgm:pt modelId="{B9FCB34C-1025-4BC8-ADFC-DFF7FB43AD96}" type="sibTrans" cxnId="{662B32CB-903F-4803-93F1-87C64E6A93B5}">
      <dgm:prSet/>
      <dgm:spPr/>
      <dgm:t>
        <a:bodyPr/>
        <a:lstStyle/>
        <a:p>
          <a:endParaRPr lang="es-ES"/>
        </a:p>
      </dgm:t>
    </dgm:pt>
    <dgm:pt modelId="{DC86CC18-90E6-4B05-BAA4-D0A1022E8941}" type="pres">
      <dgm:prSet presAssocID="{2C433A6F-5D68-4132-9E8D-B45ECB95F6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8EEB399-F8CA-476C-AB3B-369F73B7FDD9}" type="pres">
      <dgm:prSet presAssocID="{332396AA-DCFB-4677-857B-BB38C3B124EB}" presName="hierRoot1" presStyleCnt="0">
        <dgm:presLayoutVars>
          <dgm:hierBranch val="init"/>
        </dgm:presLayoutVars>
      </dgm:prSet>
      <dgm:spPr/>
    </dgm:pt>
    <dgm:pt modelId="{C77802D6-863C-4737-B172-76B7A6F6A684}" type="pres">
      <dgm:prSet presAssocID="{332396AA-DCFB-4677-857B-BB38C3B124EB}" presName="rootComposite1" presStyleCnt="0"/>
      <dgm:spPr/>
    </dgm:pt>
    <dgm:pt modelId="{4DD8D5D5-C135-4A05-AD95-2B5A15535D08}" type="pres">
      <dgm:prSet presAssocID="{332396AA-DCFB-4677-857B-BB38C3B124EB}" presName="rootText1" presStyleLbl="node0" presStyleIdx="0" presStyleCnt="2" custScaleX="167454" custScaleY="56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BA4553-B81D-4A9E-A76C-1F4FCBDC9F55}" type="pres">
      <dgm:prSet presAssocID="{332396AA-DCFB-4677-857B-BB38C3B124E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8B808D-4362-4D1E-B785-00456E0AB041}" type="pres">
      <dgm:prSet presAssocID="{332396AA-DCFB-4677-857B-BB38C3B124EB}" presName="hierChild2" presStyleCnt="0"/>
      <dgm:spPr/>
    </dgm:pt>
    <dgm:pt modelId="{7D4E2836-B337-479B-BDEC-D2AE9B21C334}" type="pres">
      <dgm:prSet presAssocID="{9218EBC2-6A93-4A61-865F-20E895D1FD9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B2F5A87-40E7-489F-8A5B-13588A8BBBDA}" type="pres">
      <dgm:prSet presAssocID="{976F528C-6B39-487B-81A8-8F9C2F183AD4}" presName="hierRoot2" presStyleCnt="0">
        <dgm:presLayoutVars>
          <dgm:hierBranch val="init"/>
        </dgm:presLayoutVars>
      </dgm:prSet>
      <dgm:spPr/>
    </dgm:pt>
    <dgm:pt modelId="{403BFEE3-D799-45F8-A96C-CBEED87EA72D}" type="pres">
      <dgm:prSet presAssocID="{976F528C-6B39-487B-81A8-8F9C2F183AD4}" presName="rootComposite" presStyleCnt="0"/>
      <dgm:spPr/>
    </dgm:pt>
    <dgm:pt modelId="{8088531D-7C99-4AB0-AD7D-42936956FDA9}" type="pres">
      <dgm:prSet presAssocID="{976F528C-6B39-487B-81A8-8F9C2F183AD4}" presName="rootText" presStyleLbl="node2" presStyleIdx="0" presStyleCnt="5" custScaleY="747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7320F5-4786-4AD6-95EE-27F6BAFD34B6}" type="pres">
      <dgm:prSet presAssocID="{976F528C-6B39-487B-81A8-8F9C2F183AD4}" presName="rootConnector" presStyleLbl="node2" presStyleIdx="0" presStyleCnt="5"/>
      <dgm:spPr/>
      <dgm:t>
        <a:bodyPr/>
        <a:lstStyle/>
        <a:p>
          <a:endParaRPr lang="es-ES"/>
        </a:p>
      </dgm:t>
    </dgm:pt>
    <dgm:pt modelId="{75C719B0-1200-42A0-A618-37774D9E70EB}" type="pres">
      <dgm:prSet presAssocID="{976F528C-6B39-487B-81A8-8F9C2F183AD4}" presName="hierChild4" presStyleCnt="0"/>
      <dgm:spPr/>
    </dgm:pt>
    <dgm:pt modelId="{39338AC4-0B9D-4A5F-9A72-C9BC3D86F1C0}" type="pres">
      <dgm:prSet presAssocID="{976F528C-6B39-487B-81A8-8F9C2F183AD4}" presName="hierChild5" presStyleCnt="0"/>
      <dgm:spPr/>
    </dgm:pt>
    <dgm:pt modelId="{3536AE59-EC90-40B4-BA6D-87571B8E56A6}" type="pres">
      <dgm:prSet presAssocID="{B7800DC8-FDD9-4EF9-A046-FD26477ADCA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C4BB5AD-116E-427D-A2F5-43D4D298D5B6}" type="pres">
      <dgm:prSet presAssocID="{BAF32B99-BC09-491D-9BF1-49ED49323FC1}" presName="hierRoot2" presStyleCnt="0">
        <dgm:presLayoutVars>
          <dgm:hierBranch val="init"/>
        </dgm:presLayoutVars>
      </dgm:prSet>
      <dgm:spPr/>
    </dgm:pt>
    <dgm:pt modelId="{48CF1F71-F048-410F-B88C-5D0C6022F5A9}" type="pres">
      <dgm:prSet presAssocID="{BAF32B99-BC09-491D-9BF1-49ED49323FC1}" presName="rootComposite" presStyleCnt="0"/>
      <dgm:spPr/>
    </dgm:pt>
    <dgm:pt modelId="{8FD4FA26-2C42-4671-9F9A-64A5A0FFC331}" type="pres">
      <dgm:prSet presAssocID="{BAF32B99-BC09-491D-9BF1-49ED49323FC1}" presName="rootText" presStyleLbl="node2" presStyleIdx="1" presStyleCnt="5" custScaleY="747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88E437-3332-4613-9E0B-4C1A34D48C53}" type="pres">
      <dgm:prSet presAssocID="{BAF32B99-BC09-491D-9BF1-49ED49323FC1}" presName="rootConnector" presStyleLbl="node2" presStyleIdx="1" presStyleCnt="5"/>
      <dgm:spPr/>
      <dgm:t>
        <a:bodyPr/>
        <a:lstStyle/>
        <a:p>
          <a:endParaRPr lang="es-ES"/>
        </a:p>
      </dgm:t>
    </dgm:pt>
    <dgm:pt modelId="{BE16F31A-C319-4D97-81CA-5FB57EAD70AC}" type="pres">
      <dgm:prSet presAssocID="{BAF32B99-BC09-491D-9BF1-49ED49323FC1}" presName="hierChild4" presStyleCnt="0"/>
      <dgm:spPr/>
    </dgm:pt>
    <dgm:pt modelId="{8C08F155-1CCE-41EA-AEB7-675038BF77BA}" type="pres">
      <dgm:prSet presAssocID="{BAF32B99-BC09-491D-9BF1-49ED49323FC1}" presName="hierChild5" presStyleCnt="0"/>
      <dgm:spPr/>
    </dgm:pt>
    <dgm:pt modelId="{7063FA61-A8CA-49C1-B350-EFACDC057EA0}" type="pres">
      <dgm:prSet presAssocID="{CAF97DC0-20F6-4A41-B023-C655733167C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5B08C6AC-6AB9-409D-A3F8-CD39A61DD414}" type="pres">
      <dgm:prSet presAssocID="{2EA9A570-4BB9-481C-8F8D-9F65269ECF7F}" presName="hierRoot2" presStyleCnt="0">
        <dgm:presLayoutVars>
          <dgm:hierBranch val="init"/>
        </dgm:presLayoutVars>
      </dgm:prSet>
      <dgm:spPr/>
    </dgm:pt>
    <dgm:pt modelId="{631F5F79-05CF-4C88-B948-9445E2A539ED}" type="pres">
      <dgm:prSet presAssocID="{2EA9A570-4BB9-481C-8F8D-9F65269ECF7F}" presName="rootComposite" presStyleCnt="0"/>
      <dgm:spPr/>
    </dgm:pt>
    <dgm:pt modelId="{E229D248-CD61-4BEB-A4CF-474D94D7638D}" type="pres">
      <dgm:prSet presAssocID="{2EA9A570-4BB9-481C-8F8D-9F65269ECF7F}" presName="rootText" presStyleLbl="node2" presStyleIdx="2" presStyleCnt="5" custScaleX="145284" custScaleY="747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9DF0DC-4C07-4EFB-B749-1B18A79074CB}" type="pres">
      <dgm:prSet presAssocID="{2EA9A570-4BB9-481C-8F8D-9F65269ECF7F}" presName="rootConnector" presStyleLbl="node2" presStyleIdx="2" presStyleCnt="5"/>
      <dgm:spPr/>
      <dgm:t>
        <a:bodyPr/>
        <a:lstStyle/>
        <a:p>
          <a:endParaRPr lang="es-ES"/>
        </a:p>
      </dgm:t>
    </dgm:pt>
    <dgm:pt modelId="{9A1349F4-F275-42F3-BD5F-428E5FF4FBAE}" type="pres">
      <dgm:prSet presAssocID="{2EA9A570-4BB9-481C-8F8D-9F65269ECF7F}" presName="hierChild4" presStyleCnt="0"/>
      <dgm:spPr/>
    </dgm:pt>
    <dgm:pt modelId="{D791F52C-3F6D-40E5-88C3-78BD93DC3C9C}" type="pres">
      <dgm:prSet presAssocID="{2EA9A570-4BB9-481C-8F8D-9F65269ECF7F}" presName="hierChild5" presStyleCnt="0"/>
      <dgm:spPr/>
    </dgm:pt>
    <dgm:pt modelId="{D21AC244-C4D7-413E-A8A9-9AB7B42534BD}" type="pres">
      <dgm:prSet presAssocID="{332396AA-DCFB-4677-857B-BB38C3B124EB}" presName="hierChild3" presStyleCnt="0"/>
      <dgm:spPr/>
    </dgm:pt>
    <dgm:pt modelId="{D77FDC3C-DD0D-4173-B166-AFA666EBFB21}" type="pres">
      <dgm:prSet presAssocID="{52EE0A80-C685-4E1C-9FB7-F6C855620C8F}" presName="hierRoot1" presStyleCnt="0">
        <dgm:presLayoutVars>
          <dgm:hierBranch val="init"/>
        </dgm:presLayoutVars>
      </dgm:prSet>
      <dgm:spPr/>
    </dgm:pt>
    <dgm:pt modelId="{6DA26C4F-E4E7-4BD4-B135-8F0F77B8B4B8}" type="pres">
      <dgm:prSet presAssocID="{52EE0A80-C685-4E1C-9FB7-F6C855620C8F}" presName="rootComposite1" presStyleCnt="0"/>
      <dgm:spPr/>
    </dgm:pt>
    <dgm:pt modelId="{00E5D8CC-09FD-4464-A808-E70CB13E861F}" type="pres">
      <dgm:prSet presAssocID="{52EE0A80-C685-4E1C-9FB7-F6C855620C8F}" presName="rootText1" presStyleLbl="node0" presStyleIdx="1" presStyleCnt="2" custScaleX="228392" custScaleY="54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C9632B-981A-4466-A3C5-A4F7766D05FD}" type="pres">
      <dgm:prSet presAssocID="{52EE0A80-C685-4E1C-9FB7-F6C855620C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C5ADA60-7CDA-4D39-9C12-D2EC4F1E08C2}" type="pres">
      <dgm:prSet presAssocID="{52EE0A80-C685-4E1C-9FB7-F6C855620C8F}" presName="hierChild2" presStyleCnt="0"/>
      <dgm:spPr/>
    </dgm:pt>
    <dgm:pt modelId="{5726F734-C818-4EBF-BF13-6A10F1E88FEA}" type="pres">
      <dgm:prSet presAssocID="{9A239EFF-3DFC-4671-B5DC-D377607ACE5F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DEBC4EB-6B50-447F-AC88-8244788DC4F9}" type="pres">
      <dgm:prSet presAssocID="{BC18DD6F-EC70-4115-A8F7-3010DF4217FC}" presName="hierRoot2" presStyleCnt="0">
        <dgm:presLayoutVars>
          <dgm:hierBranch val="init"/>
        </dgm:presLayoutVars>
      </dgm:prSet>
      <dgm:spPr/>
    </dgm:pt>
    <dgm:pt modelId="{647D4752-9BC6-4B19-B32F-7631DC3B03C3}" type="pres">
      <dgm:prSet presAssocID="{BC18DD6F-EC70-4115-A8F7-3010DF4217FC}" presName="rootComposite" presStyleCnt="0"/>
      <dgm:spPr/>
    </dgm:pt>
    <dgm:pt modelId="{E8D30CDF-31A6-4E0F-B291-CB2858E3AC8F}" type="pres">
      <dgm:prSet presAssocID="{BC18DD6F-EC70-4115-A8F7-3010DF4217FC}" presName="rootText" presStyleLbl="node2" presStyleIdx="3" presStyleCnt="5" custScaleY="76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8308BF-D781-498F-96A9-DF8C1FA0BB4F}" type="pres">
      <dgm:prSet presAssocID="{BC18DD6F-EC70-4115-A8F7-3010DF4217FC}" presName="rootConnector" presStyleLbl="node2" presStyleIdx="3" presStyleCnt="5"/>
      <dgm:spPr/>
      <dgm:t>
        <a:bodyPr/>
        <a:lstStyle/>
        <a:p>
          <a:endParaRPr lang="es-ES"/>
        </a:p>
      </dgm:t>
    </dgm:pt>
    <dgm:pt modelId="{BC5C299A-055B-422C-9AA0-5C7372BE2578}" type="pres">
      <dgm:prSet presAssocID="{BC18DD6F-EC70-4115-A8F7-3010DF4217FC}" presName="hierChild4" presStyleCnt="0"/>
      <dgm:spPr/>
    </dgm:pt>
    <dgm:pt modelId="{ED6FF722-0A5D-4455-A0CC-AF2A6A1C0F28}" type="pres">
      <dgm:prSet presAssocID="{BC18DD6F-EC70-4115-A8F7-3010DF4217FC}" presName="hierChild5" presStyleCnt="0"/>
      <dgm:spPr/>
    </dgm:pt>
    <dgm:pt modelId="{4DC0A7CD-B46C-4237-AB9D-E0F9F73E2018}" type="pres">
      <dgm:prSet presAssocID="{93F7DF77-217B-46A1-9F67-FAF3C916B26E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27D69A8-31D5-4DE5-BD3A-942E5B264A6F}" type="pres">
      <dgm:prSet presAssocID="{21C4E793-2631-439E-B2CC-7F4994628E36}" presName="hierRoot2" presStyleCnt="0">
        <dgm:presLayoutVars>
          <dgm:hierBranch val="init"/>
        </dgm:presLayoutVars>
      </dgm:prSet>
      <dgm:spPr/>
    </dgm:pt>
    <dgm:pt modelId="{FADD34D9-0D41-43F6-91CB-5452082159CB}" type="pres">
      <dgm:prSet presAssocID="{21C4E793-2631-439E-B2CC-7F4994628E36}" presName="rootComposite" presStyleCnt="0"/>
      <dgm:spPr/>
    </dgm:pt>
    <dgm:pt modelId="{2004ECD5-F9A2-4D4D-B754-15C72F2F3663}" type="pres">
      <dgm:prSet presAssocID="{21C4E793-2631-439E-B2CC-7F4994628E36}" presName="rootText" presStyleLbl="node2" presStyleIdx="4" presStyleCnt="5" custScaleY="76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1430F1-5390-4C5E-929F-0B1CD49268EA}" type="pres">
      <dgm:prSet presAssocID="{21C4E793-2631-439E-B2CC-7F4994628E36}" presName="rootConnector" presStyleLbl="node2" presStyleIdx="4" presStyleCnt="5"/>
      <dgm:spPr/>
      <dgm:t>
        <a:bodyPr/>
        <a:lstStyle/>
        <a:p>
          <a:endParaRPr lang="es-ES"/>
        </a:p>
      </dgm:t>
    </dgm:pt>
    <dgm:pt modelId="{972D4D7D-FD72-4BC1-AA55-9326794C8E2F}" type="pres">
      <dgm:prSet presAssocID="{21C4E793-2631-439E-B2CC-7F4994628E36}" presName="hierChild4" presStyleCnt="0"/>
      <dgm:spPr/>
    </dgm:pt>
    <dgm:pt modelId="{DA3C7A0D-BECD-4452-97DF-7B3995488344}" type="pres">
      <dgm:prSet presAssocID="{21C4E793-2631-439E-B2CC-7F4994628E36}" presName="hierChild5" presStyleCnt="0"/>
      <dgm:spPr/>
    </dgm:pt>
    <dgm:pt modelId="{CD5FD3B5-2AC2-48D3-A920-A68CDB7BD566}" type="pres">
      <dgm:prSet presAssocID="{52EE0A80-C685-4E1C-9FB7-F6C855620C8F}" presName="hierChild3" presStyleCnt="0"/>
      <dgm:spPr/>
    </dgm:pt>
  </dgm:ptLst>
  <dgm:cxnLst>
    <dgm:cxn modelId="{662B32CB-903F-4803-93F1-87C64E6A93B5}" srcId="{52EE0A80-C685-4E1C-9FB7-F6C855620C8F}" destId="{21C4E793-2631-439E-B2CC-7F4994628E36}" srcOrd="1" destOrd="0" parTransId="{93F7DF77-217B-46A1-9F67-FAF3C916B26E}" sibTransId="{B9FCB34C-1025-4BC8-ADFC-DFF7FB43AD96}"/>
    <dgm:cxn modelId="{3F4A00A6-6B69-4D8A-A4B2-B65F43F40478}" type="presOf" srcId="{976F528C-6B39-487B-81A8-8F9C2F183AD4}" destId="{237320F5-4786-4AD6-95EE-27F6BAFD34B6}" srcOrd="1" destOrd="0" presId="urn:microsoft.com/office/officeart/2005/8/layout/orgChart1"/>
    <dgm:cxn modelId="{55AED0A7-7532-4C3B-A5C6-52EE83EE3337}" type="presOf" srcId="{B7800DC8-FDD9-4EF9-A046-FD26477ADCA5}" destId="{3536AE59-EC90-40B4-BA6D-87571B8E56A6}" srcOrd="0" destOrd="0" presId="urn:microsoft.com/office/officeart/2005/8/layout/orgChart1"/>
    <dgm:cxn modelId="{425D4A5D-F084-4651-BEBE-90553ED2CFCB}" type="presOf" srcId="{BAF32B99-BC09-491D-9BF1-49ED49323FC1}" destId="{8FD4FA26-2C42-4671-9F9A-64A5A0FFC331}" srcOrd="0" destOrd="0" presId="urn:microsoft.com/office/officeart/2005/8/layout/orgChart1"/>
    <dgm:cxn modelId="{5CDF7924-2C67-4B96-9DC8-49BBEFCFC14B}" type="presOf" srcId="{332396AA-DCFB-4677-857B-BB38C3B124EB}" destId="{4DD8D5D5-C135-4A05-AD95-2B5A15535D08}" srcOrd="0" destOrd="0" presId="urn:microsoft.com/office/officeart/2005/8/layout/orgChart1"/>
    <dgm:cxn modelId="{DAFC9EBB-016A-4099-9EB6-7AD28F5B500B}" type="presOf" srcId="{52EE0A80-C685-4E1C-9FB7-F6C855620C8F}" destId="{00E5D8CC-09FD-4464-A808-E70CB13E861F}" srcOrd="0" destOrd="0" presId="urn:microsoft.com/office/officeart/2005/8/layout/orgChart1"/>
    <dgm:cxn modelId="{33E2CB3D-BD6A-4373-BD61-7052868E03D8}" type="presOf" srcId="{93F7DF77-217B-46A1-9F67-FAF3C916B26E}" destId="{4DC0A7CD-B46C-4237-AB9D-E0F9F73E2018}" srcOrd="0" destOrd="0" presId="urn:microsoft.com/office/officeart/2005/8/layout/orgChart1"/>
    <dgm:cxn modelId="{BC06ECC7-BD96-4FEA-9E34-8AEF7B3AFF73}" srcId="{52EE0A80-C685-4E1C-9FB7-F6C855620C8F}" destId="{BC18DD6F-EC70-4115-A8F7-3010DF4217FC}" srcOrd="0" destOrd="0" parTransId="{9A239EFF-3DFC-4671-B5DC-D377607ACE5F}" sibTransId="{703D6502-81A7-46CF-8C4C-10CDEC50D415}"/>
    <dgm:cxn modelId="{80472188-0742-4938-82E2-A8D872609DB7}" type="presOf" srcId="{9A239EFF-3DFC-4671-B5DC-D377607ACE5F}" destId="{5726F734-C818-4EBF-BF13-6A10F1E88FEA}" srcOrd="0" destOrd="0" presId="urn:microsoft.com/office/officeart/2005/8/layout/orgChart1"/>
    <dgm:cxn modelId="{882A8581-4309-40F2-89A4-B01D229AC1E9}" type="presOf" srcId="{BC18DD6F-EC70-4115-A8F7-3010DF4217FC}" destId="{F98308BF-D781-498F-96A9-DF8C1FA0BB4F}" srcOrd="1" destOrd="0" presId="urn:microsoft.com/office/officeart/2005/8/layout/orgChart1"/>
    <dgm:cxn modelId="{CA60A191-7721-453C-A235-2A00D9F83049}" srcId="{332396AA-DCFB-4677-857B-BB38C3B124EB}" destId="{BAF32B99-BC09-491D-9BF1-49ED49323FC1}" srcOrd="1" destOrd="0" parTransId="{B7800DC8-FDD9-4EF9-A046-FD26477ADCA5}" sibTransId="{A46E0C1A-0AFA-4BAE-A4EA-E3EBA99DA931}"/>
    <dgm:cxn modelId="{D417CDCF-122B-4D65-AF16-72BFD35CB767}" type="presOf" srcId="{332396AA-DCFB-4677-857B-BB38C3B124EB}" destId="{2DBA4553-B81D-4A9E-A76C-1F4FCBDC9F55}" srcOrd="1" destOrd="0" presId="urn:microsoft.com/office/officeart/2005/8/layout/orgChart1"/>
    <dgm:cxn modelId="{50170BE6-AEF8-408E-8DDB-D16B8A355E7C}" type="presOf" srcId="{BAF32B99-BC09-491D-9BF1-49ED49323FC1}" destId="{8D88E437-3332-4613-9E0B-4C1A34D48C53}" srcOrd="1" destOrd="0" presId="urn:microsoft.com/office/officeart/2005/8/layout/orgChart1"/>
    <dgm:cxn modelId="{781BA44A-411E-400D-AE99-CC1A1FF56A0F}" type="presOf" srcId="{9218EBC2-6A93-4A61-865F-20E895D1FD9F}" destId="{7D4E2836-B337-479B-BDEC-D2AE9B21C334}" srcOrd="0" destOrd="0" presId="urn:microsoft.com/office/officeart/2005/8/layout/orgChart1"/>
    <dgm:cxn modelId="{FC085423-BA45-43B7-A7FF-1C97BF34B92C}" type="presOf" srcId="{21C4E793-2631-439E-B2CC-7F4994628E36}" destId="{631430F1-5390-4C5E-929F-0B1CD49268EA}" srcOrd="1" destOrd="0" presId="urn:microsoft.com/office/officeart/2005/8/layout/orgChart1"/>
    <dgm:cxn modelId="{C37E5685-F640-46BE-AE59-2F439DF5CB66}" srcId="{2C433A6F-5D68-4132-9E8D-B45ECB95F6AC}" destId="{52EE0A80-C685-4E1C-9FB7-F6C855620C8F}" srcOrd="1" destOrd="0" parTransId="{69A6E87E-E0EE-4A70-AC14-F3458B9A4D5D}" sibTransId="{F1C078B4-2AC2-45B0-8D15-656189B2E143}"/>
    <dgm:cxn modelId="{83FD7218-2ADF-44FB-AD26-CB69C2BF816C}" type="presOf" srcId="{976F528C-6B39-487B-81A8-8F9C2F183AD4}" destId="{8088531D-7C99-4AB0-AD7D-42936956FDA9}" srcOrd="0" destOrd="0" presId="urn:microsoft.com/office/officeart/2005/8/layout/orgChart1"/>
    <dgm:cxn modelId="{44411355-7287-47CB-B89F-EB35F61EA9B9}" type="presOf" srcId="{21C4E793-2631-439E-B2CC-7F4994628E36}" destId="{2004ECD5-F9A2-4D4D-B754-15C72F2F3663}" srcOrd="0" destOrd="0" presId="urn:microsoft.com/office/officeart/2005/8/layout/orgChart1"/>
    <dgm:cxn modelId="{BE2312F1-EFB4-4617-9193-164FA24BBAA7}" type="presOf" srcId="{52EE0A80-C685-4E1C-9FB7-F6C855620C8F}" destId="{E6C9632B-981A-4466-A3C5-A4F7766D05FD}" srcOrd="1" destOrd="0" presId="urn:microsoft.com/office/officeart/2005/8/layout/orgChart1"/>
    <dgm:cxn modelId="{F88D3E1E-E57C-4ED3-B09B-B72931EFC4F6}" srcId="{332396AA-DCFB-4677-857B-BB38C3B124EB}" destId="{976F528C-6B39-487B-81A8-8F9C2F183AD4}" srcOrd="0" destOrd="0" parTransId="{9218EBC2-6A93-4A61-865F-20E895D1FD9F}" sibTransId="{103B28A3-DBA8-4992-BD6F-B7ECD4C4D9E7}"/>
    <dgm:cxn modelId="{80278D60-6092-4DE3-B226-DE06372319C4}" type="presOf" srcId="{2C433A6F-5D68-4132-9E8D-B45ECB95F6AC}" destId="{DC86CC18-90E6-4B05-BAA4-D0A1022E8941}" srcOrd="0" destOrd="0" presId="urn:microsoft.com/office/officeart/2005/8/layout/orgChart1"/>
    <dgm:cxn modelId="{3967C5DD-C74B-43C8-957C-7E2A51961220}" srcId="{2C433A6F-5D68-4132-9E8D-B45ECB95F6AC}" destId="{332396AA-DCFB-4677-857B-BB38C3B124EB}" srcOrd="0" destOrd="0" parTransId="{D9A82E05-2775-4C10-ACCF-2D266AB21293}" sibTransId="{7DF48979-3CE9-486C-B2C6-E2B7637FC69E}"/>
    <dgm:cxn modelId="{1C484737-91BF-40F6-B225-27AE402EAB62}" type="presOf" srcId="{2EA9A570-4BB9-481C-8F8D-9F65269ECF7F}" destId="{519DF0DC-4C07-4EFB-B749-1B18A79074CB}" srcOrd="1" destOrd="0" presId="urn:microsoft.com/office/officeart/2005/8/layout/orgChart1"/>
    <dgm:cxn modelId="{D7970222-EB64-496D-8F9C-90486A419C03}" srcId="{332396AA-DCFB-4677-857B-BB38C3B124EB}" destId="{2EA9A570-4BB9-481C-8F8D-9F65269ECF7F}" srcOrd="2" destOrd="0" parTransId="{CAF97DC0-20F6-4A41-B023-C655733167CE}" sibTransId="{F20DE759-19E3-48AD-B5BD-C2AEABAB0FE7}"/>
    <dgm:cxn modelId="{86609CBC-0A1F-4D0C-A5E0-232BCE00B606}" type="presOf" srcId="{2EA9A570-4BB9-481C-8F8D-9F65269ECF7F}" destId="{E229D248-CD61-4BEB-A4CF-474D94D7638D}" srcOrd="0" destOrd="0" presId="urn:microsoft.com/office/officeart/2005/8/layout/orgChart1"/>
    <dgm:cxn modelId="{CF240C11-142F-4CC2-94BA-F9C5A60E8263}" type="presOf" srcId="{BC18DD6F-EC70-4115-A8F7-3010DF4217FC}" destId="{E8D30CDF-31A6-4E0F-B291-CB2858E3AC8F}" srcOrd="0" destOrd="0" presId="urn:microsoft.com/office/officeart/2005/8/layout/orgChart1"/>
    <dgm:cxn modelId="{1F45B491-1646-4F5D-BABD-D83EE6641AC9}" type="presOf" srcId="{CAF97DC0-20F6-4A41-B023-C655733167CE}" destId="{7063FA61-A8CA-49C1-B350-EFACDC057EA0}" srcOrd="0" destOrd="0" presId="urn:microsoft.com/office/officeart/2005/8/layout/orgChart1"/>
    <dgm:cxn modelId="{363645CD-2762-44FC-A7E2-B78CD2884C07}" type="presParOf" srcId="{DC86CC18-90E6-4B05-BAA4-D0A1022E8941}" destId="{58EEB399-F8CA-476C-AB3B-369F73B7FDD9}" srcOrd="0" destOrd="0" presId="urn:microsoft.com/office/officeart/2005/8/layout/orgChart1"/>
    <dgm:cxn modelId="{7D8854E5-D8B4-4166-AC2B-D354393F4F20}" type="presParOf" srcId="{58EEB399-F8CA-476C-AB3B-369F73B7FDD9}" destId="{C77802D6-863C-4737-B172-76B7A6F6A684}" srcOrd="0" destOrd="0" presId="urn:microsoft.com/office/officeart/2005/8/layout/orgChart1"/>
    <dgm:cxn modelId="{683ACDB6-A2F6-4970-AA9F-0D53C5DB66DB}" type="presParOf" srcId="{C77802D6-863C-4737-B172-76B7A6F6A684}" destId="{4DD8D5D5-C135-4A05-AD95-2B5A15535D08}" srcOrd="0" destOrd="0" presId="urn:microsoft.com/office/officeart/2005/8/layout/orgChart1"/>
    <dgm:cxn modelId="{3902D377-5F3B-412E-B01A-2613F47FB711}" type="presParOf" srcId="{C77802D6-863C-4737-B172-76B7A6F6A684}" destId="{2DBA4553-B81D-4A9E-A76C-1F4FCBDC9F55}" srcOrd="1" destOrd="0" presId="urn:microsoft.com/office/officeart/2005/8/layout/orgChart1"/>
    <dgm:cxn modelId="{0D10C393-8F74-4C09-8EE2-6979F2B0C657}" type="presParOf" srcId="{58EEB399-F8CA-476C-AB3B-369F73B7FDD9}" destId="{058B808D-4362-4D1E-B785-00456E0AB041}" srcOrd="1" destOrd="0" presId="urn:microsoft.com/office/officeart/2005/8/layout/orgChart1"/>
    <dgm:cxn modelId="{EB14D37E-B833-49A0-A5F7-FE7B96B3F3C3}" type="presParOf" srcId="{058B808D-4362-4D1E-B785-00456E0AB041}" destId="{7D4E2836-B337-479B-BDEC-D2AE9B21C334}" srcOrd="0" destOrd="0" presId="urn:microsoft.com/office/officeart/2005/8/layout/orgChart1"/>
    <dgm:cxn modelId="{54354EB5-ED76-415F-A029-46562476A091}" type="presParOf" srcId="{058B808D-4362-4D1E-B785-00456E0AB041}" destId="{7B2F5A87-40E7-489F-8A5B-13588A8BBBDA}" srcOrd="1" destOrd="0" presId="urn:microsoft.com/office/officeart/2005/8/layout/orgChart1"/>
    <dgm:cxn modelId="{69E7AEB5-7682-4D24-AC0C-4ADABC431B94}" type="presParOf" srcId="{7B2F5A87-40E7-489F-8A5B-13588A8BBBDA}" destId="{403BFEE3-D799-45F8-A96C-CBEED87EA72D}" srcOrd="0" destOrd="0" presId="urn:microsoft.com/office/officeart/2005/8/layout/orgChart1"/>
    <dgm:cxn modelId="{E04E29F4-EBD1-4878-BA5C-E1CB9F7DD1BF}" type="presParOf" srcId="{403BFEE3-D799-45F8-A96C-CBEED87EA72D}" destId="{8088531D-7C99-4AB0-AD7D-42936956FDA9}" srcOrd="0" destOrd="0" presId="urn:microsoft.com/office/officeart/2005/8/layout/orgChart1"/>
    <dgm:cxn modelId="{33C24639-98BB-4307-899D-504750CC5D32}" type="presParOf" srcId="{403BFEE3-D799-45F8-A96C-CBEED87EA72D}" destId="{237320F5-4786-4AD6-95EE-27F6BAFD34B6}" srcOrd="1" destOrd="0" presId="urn:microsoft.com/office/officeart/2005/8/layout/orgChart1"/>
    <dgm:cxn modelId="{8C3DA2AD-D98D-4FE9-B539-7AAFC6F86AFE}" type="presParOf" srcId="{7B2F5A87-40E7-489F-8A5B-13588A8BBBDA}" destId="{75C719B0-1200-42A0-A618-37774D9E70EB}" srcOrd="1" destOrd="0" presId="urn:microsoft.com/office/officeart/2005/8/layout/orgChart1"/>
    <dgm:cxn modelId="{DB2BBF38-22ED-4C32-9B11-CE2E92A49713}" type="presParOf" srcId="{7B2F5A87-40E7-489F-8A5B-13588A8BBBDA}" destId="{39338AC4-0B9D-4A5F-9A72-C9BC3D86F1C0}" srcOrd="2" destOrd="0" presId="urn:microsoft.com/office/officeart/2005/8/layout/orgChart1"/>
    <dgm:cxn modelId="{3D383A5F-5ABA-4BA9-B284-4372CA1E1337}" type="presParOf" srcId="{058B808D-4362-4D1E-B785-00456E0AB041}" destId="{3536AE59-EC90-40B4-BA6D-87571B8E56A6}" srcOrd="2" destOrd="0" presId="urn:microsoft.com/office/officeart/2005/8/layout/orgChart1"/>
    <dgm:cxn modelId="{2C3166C7-E827-438D-A782-BC95CEC17CD5}" type="presParOf" srcId="{058B808D-4362-4D1E-B785-00456E0AB041}" destId="{9C4BB5AD-116E-427D-A2F5-43D4D298D5B6}" srcOrd="3" destOrd="0" presId="urn:microsoft.com/office/officeart/2005/8/layout/orgChart1"/>
    <dgm:cxn modelId="{3CA440DF-532C-4C24-986F-7F0AD4D0E7CC}" type="presParOf" srcId="{9C4BB5AD-116E-427D-A2F5-43D4D298D5B6}" destId="{48CF1F71-F048-410F-B88C-5D0C6022F5A9}" srcOrd="0" destOrd="0" presId="urn:microsoft.com/office/officeart/2005/8/layout/orgChart1"/>
    <dgm:cxn modelId="{60D458B0-DE80-4A3C-90C8-DA33B6E4A9E6}" type="presParOf" srcId="{48CF1F71-F048-410F-B88C-5D0C6022F5A9}" destId="{8FD4FA26-2C42-4671-9F9A-64A5A0FFC331}" srcOrd="0" destOrd="0" presId="urn:microsoft.com/office/officeart/2005/8/layout/orgChart1"/>
    <dgm:cxn modelId="{03AF2165-255F-41EF-86CB-051C46F634A4}" type="presParOf" srcId="{48CF1F71-F048-410F-B88C-5D0C6022F5A9}" destId="{8D88E437-3332-4613-9E0B-4C1A34D48C53}" srcOrd="1" destOrd="0" presId="urn:microsoft.com/office/officeart/2005/8/layout/orgChart1"/>
    <dgm:cxn modelId="{D74D0054-88B7-4F23-B7E5-8A9B40480CCD}" type="presParOf" srcId="{9C4BB5AD-116E-427D-A2F5-43D4D298D5B6}" destId="{BE16F31A-C319-4D97-81CA-5FB57EAD70AC}" srcOrd="1" destOrd="0" presId="urn:microsoft.com/office/officeart/2005/8/layout/orgChart1"/>
    <dgm:cxn modelId="{35EE5571-4776-475D-85A8-9A428642237F}" type="presParOf" srcId="{9C4BB5AD-116E-427D-A2F5-43D4D298D5B6}" destId="{8C08F155-1CCE-41EA-AEB7-675038BF77BA}" srcOrd="2" destOrd="0" presId="urn:microsoft.com/office/officeart/2005/8/layout/orgChart1"/>
    <dgm:cxn modelId="{7A0691FB-44BC-447B-83D4-6CDBFAA6D1CD}" type="presParOf" srcId="{058B808D-4362-4D1E-B785-00456E0AB041}" destId="{7063FA61-A8CA-49C1-B350-EFACDC057EA0}" srcOrd="4" destOrd="0" presId="urn:microsoft.com/office/officeart/2005/8/layout/orgChart1"/>
    <dgm:cxn modelId="{01BF695F-330E-40B1-A314-CD44AA16E8FD}" type="presParOf" srcId="{058B808D-4362-4D1E-B785-00456E0AB041}" destId="{5B08C6AC-6AB9-409D-A3F8-CD39A61DD414}" srcOrd="5" destOrd="0" presId="urn:microsoft.com/office/officeart/2005/8/layout/orgChart1"/>
    <dgm:cxn modelId="{C4F4A2F9-5DB9-4303-8084-D61D388E487F}" type="presParOf" srcId="{5B08C6AC-6AB9-409D-A3F8-CD39A61DD414}" destId="{631F5F79-05CF-4C88-B948-9445E2A539ED}" srcOrd="0" destOrd="0" presId="urn:microsoft.com/office/officeart/2005/8/layout/orgChart1"/>
    <dgm:cxn modelId="{42484068-D4E8-4182-AA5B-9FD70658707B}" type="presParOf" srcId="{631F5F79-05CF-4C88-B948-9445E2A539ED}" destId="{E229D248-CD61-4BEB-A4CF-474D94D7638D}" srcOrd="0" destOrd="0" presId="urn:microsoft.com/office/officeart/2005/8/layout/orgChart1"/>
    <dgm:cxn modelId="{88AF74EC-3D10-4E2C-BEA1-BEBD314AC4AD}" type="presParOf" srcId="{631F5F79-05CF-4C88-B948-9445E2A539ED}" destId="{519DF0DC-4C07-4EFB-B749-1B18A79074CB}" srcOrd="1" destOrd="0" presId="urn:microsoft.com/office/officeart/2005/8/layout/orgChart1"/>
    <dgm:cxn modelId="{2A75D33A-29D8-4113-A2E8-0519B903C08D}" type="presParOf" srcId="{5B08C6AC-6AB9-409D-A3F8-CD39A61DD414}" destId="{9A1349F4-F275-42F3-BD5F-428E5FF4FBAE}" srcOrd="1" destOrd="0" presId="urn:microsoft.com/office/officeart/2005/8/layout/orgChart1"/>
    <dgm:cxn modelId="{0ED4F9D9-73A5-4F92-9585-98A7346916B0}" type="presParOf" srcId="{5B08C6AC-6AB9-409D-A3F8-CD39A61DD414}" destId="{D791F52C-3F6D-40E5-88C3-78BD93DC3C9C}" srcOrd="2" destOrd="0" presId="urn:microsoft.com/office/officeart/2005/8/layout/orgChart1"/>
    <dgm:cxn modelId="{925A551C-3B4A-4D7C-948F-2E1D73C96F0C}" type="presParOf" srcId="{58EEB399-F8CA-476C-AB3B-369F73B7FDD9}" destId="{D21AC244-C4D7-413E-A8A9-9AB7B42534BD}" srcOrd="2" destOrd="0" presId="urn:microsoft.com/office/officeart/2005/8/layout/orgChart1"/>
    <dgm:cxn modelId="{1EA38065-A3AE-45E5-B29B-4EBAC9BCAAB4}" type="presParOf" srcId="{DC86CC18-90E6-4B05-BAA4-D0A1022E8941}" destId="{D77FDC3C-DD0D-4173-B166-AFA666EBFB21}" srcOrd="1" destOrd="0" presId="urn:microsoft.com/office/officeart/2005/8/layout/orgChart1"/>
    <dgm:cxn modelId="{D09C1138-F9AB-4F7A-A102-9D7C723D4093}" type="presParOf" srcId="{D77FDC3C-DD0D-4173-B166-AFA666EBFB21}" destId="{6DA26C4F-E4E7-4BD4-B135-8F0F77B8B4B8}" srcOrd="0" destOrd="0" presId="urn:microsoft.com/office/officeart/2005/8/layout/orgChart1"/>
    <dgm:cxn modelId="{5478C775-5508-4595-BA75-E82E2C197C3F}" type="presParOf" srcId="{6DA26C4F-E4E7-4BD4-B135-8F0F77B8B4B8}" destId="{00E5D8CC-09FD-4464-A808-E70CB13E861F}" srcOrd="0" destOrd="0" presId="urn:microsoft.com/office/officeart/2005/8/layout/orgChart1"/>
    <dgm:cxn modelId="{EE938F28-2CB2-4227-AF83-896929FED415}" type="presParOf" srcId="{6DA26C4F-E4E7-4BD4-B135-8F0F77B8B4B8}" destId="{E6C9632B-981A-4466-A3C5-A4F7766D05FD}" srcOrd="1" destOrd="0" presId="urn:microsoft.com/office/officeart/2005/8/layout/orgChart1"/>
    <dgm:cxn modelId="{D766EE62-8494-4491-A063-B9699E22568F}" type="presParOf" srcId="{D77FDC3C-DD0D-4173-B166-AFA666EBFB21}" destId="{CC5ADA60-7CDA-4D39-9C12-D2EC4F1E08C2}" srcOrd="1" destOrd="0" presId="urn:microsoft.com/office/officeart/2005/8/layout/orgChart1"/>
    <dgm:cxn modelId="{5C590954-20BE-4A4F-81B0-40024BE417E1}" type="presParOf" srcId="{CC5ADA60-7CDA-4D39-9C12-D2EC4F1E08C2}" destId="{5726F734-C818-4EBF-BF13-6A10F1E88FEA}" srcOrd="0" destOrd="0" presId="urn:microsoft.com/office/officeart/2005/8/layout/orgChart1"/>
    <dgm:cxn modelId="{6A8938F3-AE83-4696-93E2-C9E2E0AAD1BD}" type="presParOf" srcId="{CC5ADA60-7CDA-4D39-9C12-D2EC4F1E08C2}" destId="{8DEBC4EB-6B50-447F-AC88-8244788DC4F9}" srcOrd="1" destOrd="0" presId="urn:microsoft.com/office/officeart/2005/8/layout/orgChart1"/>
    <dgm:cxn modelId="{EF735722-3436-43DA-A97C-ADCC2CD9DC3F}" type="presParOf" srcId="{8DEBC4EB-6B50-447F-AC88-8244788DC4F9}" destId="{647D4752-9BC6-4B19-B32F-7631DC3B03C3}" srcOrd="0" destOrd="0" presId="urn:microsoft.com/office/officeart/2005/8/layout/orgChart1"/>
    <dgm:cxn modelId="{D7A06348-671A-4356-AADC-61566A9B8F6A}" type="presParOf" srcId="{647D4752-9BC6-4B19-B32F-7631DC3B03C3}" destId="{E8D30CDF-31A6-4E0F-B291-CB2858E3AC8F}" srcOrd="0" destOrd="0" presId="urn:microsoft.com/office/officeart/2005/8/layout/orgChart1"/>
    <dgm:cxn modelId="{558B3587-8C43-4CC6-80AD-FBA669D69916}" type="presParOf" srcId="{647D4752-9BC6-4B19-B32F-7631DC3B03C3}" destId="{F98308BF-D781-498F-96A9-DF8C1FA0BB4F}" srcOrd="1" destOrd="0" presId="urn:microsoft.com/office/officeart/2005/8/layout/orgChart1"/>
    <dgm:cxn modelId="{F8C19163-4145-4CAE-B510-74514F6164F7}" type="presParOf" srcId="{8DEBC4EB-6B50-447F-AC88-8244788DC4F9}" destId="{BC5C299A-055B-422C-9AA0-5C7372BE2578}" srcOrd="1" destOrd="0" presId="urn:microsoft.com/office/officeart/2005/8/layout/orgChart1"/>
    <dgm:cxn modelId="{B72D54B8-6E54-4C33-82D7-D758DC1686E1}" type="presParOf" srcId="{8DEBC4EB-6B50-447F-AC88-8244788DC4F9}" destId="{ED6FF722-0A5D-4455-A0CC-AF2A6A1C0F28}" srcOrd="2" destOrd="0" presId="urn:microsoft.com/office/officeart/2005/8/layout/orgChart1"/>
    <dgm:cxn modelId="{A0D5C995-C7FD-4C01-820A-32E5DB6068AF}" type="presParOf" srcId="{CC5ADA60-7CDA-4D39-9C12-D2EC4F1E08C2}" destId="{4DC0A7CD-B46C-4237-AB9D-E0F9F73E2018}" srcOrd="2" destOrd="0" presId="urn:microsoft.com/office/officeart/2005/8/layout/orgChart1"/>
    <dgm:cxn modelId="{E418A462-AC98-4CA0-A212-1B902F937926}" type="presParOf" srcId="{CC5ADA60-7CDA-4D39-9C12-D2EC4F1E08C2}" destId="{C27D69A8-31D5-4DE5-BD3A-942E5B264A6F}" srcOrd="3" destOrd="0" presId="urn:microsoft.com/office/officeart/2005/8/layout/orgChart1"/>
    <dgm:cxn modelId="{C8BF43D0-0758-4D68-9BBE-36E819884A2A}" type="presParOf" srcId="{C27D69A8-31D5-4DE5-BD3A-942E5B264A6F}" destId="{FADD34D9-0D41-43F6-91CB-5452082159CB}" srcOrd="0" destOrd="0" presId="urn:microsoft.com/office/officeart/2005/8/layout/orgChart1"/>
    <dgm:cxn modelId="{B3EB1348-4B2E-40E8-8EDB-DC3F36C45FC8}" type="presParOf" srcId="{FADD34D9-0D41-43F6-91CB-5452082159CB}" destId="{2004ECD5-F9A2-4D4D-B754-15C72F2F3663}" srcOrd="0" destOrd="0" presId="urn:microsoft.com/office/officeart/2005/8/layout/orgChart1"/>
    <dgm:cxn modelId="{F3900787-588D-44C8-9A58-AABD99640CB1}" type="presParOf" srcId="{FADD34D9-0D41-43F6-91CB-5452082159CB}" destId="{631430F1-5390-4C5E-929F-0B1CD49268EA}" srcOrd="1" destOrd="0" presId="urn:microsoft.com/office/officeart/2005/8/layout/orgChart1"/>
    <dgm:cxn modelId="{64EAECAF-B882-4061-80B6-ACDE6CB66464}" type="presParOf" srcId="{C27D69A8-31D5-4DE5-BD3A-942E5B264A6F}" destId="{972D4D7D-FD72-4BC1-AA55-9326794C8E2F}" srcOrd="1" destOrd="0" presId="urn:microsoft.com/office/officeart/2005/8/layout/orgChart1"/>
    <dgm:cxn modelId="{F0169512-5466-414E-BE00-14FFAEBC8534}" type="presParOf" srcId="{C27D69A8-31D5-4DE5-BD3A-942E5B264A6F}" destId="{DA3C7A0D-BECD-4452-97DF-7B3995488344}" srcOrd="2" destOrd="0" presId="urn:microsoft.com/office/officeart/2005/8/layout/orgChart1"/>
    <dgm:cxn modelId="{EB7C781E-3020-4136-93BF-3C63581584C5}" type="presParOf" srcId="{D77FDC3C-DD0D-4173-B166-AFA666EBFB21}" destId="{CD5FD3B5-2AC2-48D3-A920-A68CDB7BD566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A4529D-27BC-4191-B16B-2BBAE4DC946C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ADB645-ED74-484B-8EF0-94BCC1055528}">
      <dgm:prSet phldrT="[Texto]" custT="1"/>
      <dgm:spPr/>
      <dgm:t>
        <a:bodyPr/>
        <a:lstStyle/>
        <a:p>
          <a:pPr algn="ctr"/>
          <a:r>
            <a:rPr lang="es-ES" sz="2400" b="1" dirty="0">
              <a:latin typeface="Calibri" panose="020F0502020204030204" pitchFamily="34" charset="0"/>
              <a:cs typeface="Calibri" panose="020F0502020204030204" pitchFamily="34" charset="0"/>
            </a:rPr>
            <a:t>INCONTINENCIA URINARIA EN ESPAÑA</a:t>
          </a:r>
        </a:p>
      </dgm:t>
    </dgm:pt>
    <dgm:pt modelId="{18E67E2D-0202-4B6D-89BC-511CB3B6AE3F}" type="parTrans" cxnId="{E86F5698-F5D0-4B5B-82F9-EE529A80E12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8A6746-41CC-44E1-A206-6C1D993E78B3}" type="sibTrans" cxnId="{E86F5698-F5D0-4B5B-82F9-EE529A80E12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0A962F-8DB2-4EF8-8881-E92BE4E7F9A1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MUJERES +++</a:t>
          </a:r>
        </a:p>
      </dgm:t>
    </dgm:pt>
    <dgm:pt modelId="{EEF9D10B-3EB3-4A5D-A2A8-B83D3CB8F45F}" type="parTrans" cxnId="{431BA184-2E2D-4026-9B5A-46DE4B5C777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9E8669-FBC9-4E0E-B92B-445D2B496F93}" type="sibTrans" cxnId="{431BA184-2E2D-4026-9B5A-46DE4B5C777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BB04D7-C80B-49DB-A0A2-B4B78F479C81}">
      <dgm:prSet phldrT="[Texto]"/>
      <dgm:spPr/>
      <dgm:t>
        <a:bodyPr/>
        <a:lstStyle/>
        <a:p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En </a:t>
          </a:r>
          <a:r>
            <a:rPr lang="es-ES" b="1" dirty="0" err="1">
              <a:latin typeface="Calibri" panose="020F0502020204030204" pitchFamily="34" charset="0"/>
              <a:cs typeface="Calibri" panose="020F0502020204030204" pitchFamily="34" charset="0"/>
            </a:rPr>
            <a:t>gral</a:t>
          </a:r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</a:rPr>
            <a:t>: 15,8%  </a:t>
          </a:r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</a:t>
          </a:r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6.510.000 personas</a:t>
          </a:r>
          <a:r>
            <a:rPr lang="es-ES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 </a:t>
          </a:r>
          <a:endParaRPr lang="es-E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FFE2DB-F813-4BBF-95DD-E50604ED16D6}" type="parTrans" cxnId="{6F0BC196-9182-4662-BE82-6703F3F0DA6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C052ED-5BF2-41EA-BD84-546894349318}" type="sibTrans" cxnId="{6F0BC196-9182-4662-BE82-6703F3F0DA6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B295AF-2376-4AD1-9943-4BBCB32A836E}" type="pres">
      <dgm:prSet presAssocID="{D5A4529D-27BC-4191-B16B-2BBAE4DC94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272821-AA5C-4ED6-A9BC-E4E1786F1B2F}" type="pres">
      <dgm:prSet presAssocID="{D5ADB645-ED74-484B-8EF0-94BCC1055528}" presName="parentLin" presStyleCnt="0"/>
      <dgm:spPr/>
    </dgm:pt>
    <dgm:pt modelId="{93A2569F-2081-45A2-A2DE-48B989A79267}" type="pres">
      <dgm:prSet presAssocID="{D5ADB645-ED74-484B-8EF0-94BCC1055528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A0B3CCA0-D7C3-4245-A814-61B05B016D4D}" type="pres">
      <dgm:prSet presAssocID="{D5ADB645-ED74-484B-8EF0-94BCC1055528}" presName="parentText" presStyleLbl="node1" presStyleIdx="0" presStyleCnt="1" custLinFactNeighborX="213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F27042-26C8-458E-8621-7368E22DDDA4}" type="pres">
      <dgm:prSet presAssocID="{D5ADB645-ED74-484B-8EF0-94BCC1055528}" presName="negativeSpace" presStyleCnt="0"/>
      <dgm:spPr/>
    </dgm:pt>
    <dgm:pt modelId="{9774EDE1-26C2-44FF-9540-45AA96A24B96}" type="pres">
      <dgm:prSet presAssocID="{D5ADB645-ED74-484B-8EF0-94BCC1055528}" presName="childText" presStyleLbl="conFgAcc1" presStyleIdx="0" presStyleCnt="1" custScaleX="82051" custScaleY="103521" custLinFactNeighborX="-18426" custLinFactNeighborY="-89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0BC196-9182-4662-BE82-6703F3F0DA65}" srcId="{D5ADB645-ED74-484B-8EF0-94BCC1055528}" destId="{E1BB04D7-C80B-49DB-A0A2-B4B78F479C81}" srcOrd="1" destOrd="0" parTransId="{89FFE2DB-F813-4BBF-95DD-E50604ED16D6}" sibTransId="{2CC052ED-5BF2-41EA-BD84-546894349318}"/>
    <dgm:cxn modelId="{9170ECCA-ACF1-47F2-8CD9-80074A31A7E8}" type="presOf" srcId="{D5A4529D-27BC-4191-B16B-2BBAE4DC946C}" destId="{F2B295AF-2376-4AD1-9943-4BBCB32A836E}" srcOrd="0" destOrd="0" presId="urn:microsoft.com/office/officeart/2005/8/layout/list1"/>
    <dgm:cxn modelId="{E86F5698-F5D0-4B5B-82F9-EE529A80E123}" srcId="{D5A4529D-27BC-4191-B16B-2BBAE4DC946C}" destId="{D5ADB645-ED74-484B-8EF0-94BCC1055528}" srcOrd="0" destOrd="0" parTransId="{18E67E2D-0202-4B6D-89BC-511CB3B6AE3F}" sibTransId="{8C8A6746-41CC-44E1-A206-6C1D993E78B3}"/>
    <dgm:cxn modelId="{CCB56EB8-0A2A-4727-9C48-00E5C7BAF09F}" type="presOf" srcId="{D5ADB645-ED74-484B-8EF0-94BCC1055528}" destId="{A0B3CCA0-D7C3-4245-A814-61B05B016D4D}" srcOrd="1" destOrd="0" presId="urn:microsoft.com/office/officeart/2005/8/layout/list1"/>
    <dgm:cxn modelId="{13C3E0FB-78FE-41EB-88C1-87A8D38C0811}" type="presOf" srcId="{E1BB04D7-C80B-49DB-A0A2-B4B78F479C81}" destId="{9774EDE1-26C2-44FF-9540-45AA96A24B96}" srcOrd="0" destOrd="1" presId="urn:microsoft.com/office/officeart/2005/8/layout/list1"/>
    <dgm:cxn modelId="{F898AA00-2466-46A8-8F77-74144052A3C5}" type="presOf" srcId="{640A962F-8DB2-4EF8-8881-E92BE4E7F9A1}" destId="{9774EDE1-26C2-44FF-9540-45AA96A24B96}" srcOrd="0" destOrd="0" presId="urn:microsoft.com/office/officeart/2005/8/layout/list1"/>
    <dgm:cxn modelId="{AB79B786-1234-47D4-B069-2350E2C91E06}" type="presOf" srcId="{D5ADB645-ED74-484B-8EF0-94BCC1055528}" destId="{93A2569F-2081-45A2-A2DE-48B989A79267}" srcOrd="0" destOrd="0" presId="urn:microsoft.com/office/officeart/2005/8/layout/list1"/>
    <dgm:cxn modelId="{431BA184-2E2D-4026-9B5A-46DE4B5C7771}" srcId="{D5ADB645-ED74-484B-8EF0-94BCC1055528}" destId="{640A962F-8DB2-4EF8-8881-E92BE4E7F9A1}" srcOrd="0" destOrd="0" parTransId="{EEF9D10B-3EB3-4A5D-A2A8-B83D3CB8F45F}" sibTransId="{4F9E8669-FBC9-4E0E-B92B-445D2B496F93}"/>
    <dgm:cxn modelId="{AED0D355-6048-464C-A10A-C3DA8092AEB7}" type="presParOf" srcId="{F2B295AF-2376-4AD1-9943-4BBCB32A836E}" destId="{E8272821-AA5C-4ED6-A9BC-E4E1786F1B2F}" srcOrd="0" destOrd="0" presId="urn:microsoft.com/office/officeart/2005/8/layout/list1"/>
    <dgm:cxn modelId="{CF76F8AC-E987-462E-A45D-26E1CBD325C6}" type="presParOf" srcId="{E8272821-AA5C-4ED6-A9BC-E4E1786F1B2F}" destId="{93A2569F-2081-45A2-A2DE-48B989A79267}" srcOrd="0" destOrd="0" presId="urn:microsoft.com/office/officeart/2005/8/layout/list1"/>
    <dgm:cxn modelId="{C21DA4C9-7EF5-4DF8-9FC9-3C3486E93867}" type="presParOf" srcId="{E8272821-AA5C-4ED6-A9BC-E4E1786F1B2F}" destId="{A0B3CCA0-D7C3-4245-A814-61B05B016D4D}" srcOrd="1" destOrd="0" presId="urn:microsoft.com/office/officeart/2005/8/layout/list1"/>
    <dgm:cxn modelId="{FE691CCD-3068-45D2-8AAC-C0E4F6ABD23C}" type="presParOf" srcId="{F2B295AF-2376-4AD1-9943-4BBCB32A836E}" destId="{3DF27042-26C8-458E-8621-7368E22DDDA4}" srcOrd="1" destOrd="0" presId="urn:microsoft.com/office/officeart/2005/8/layout/list1"/>
    <dgm:cxn modelId="{B929698E-1E6D-4887-A6AD-64A6455A8389}" type="presParOf" srcId="{F2B295AF-2376-4AD1-9943-4BBCB32A836E}" destId="{9774EDE1-26C2-44FF-9540-45AA96A24B96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D0098-420B-428D-BEB3-015072D63BB0}">
      <dsp:nvSpPr>
        <dsp:cNvPr id="0" name=""/>
        <dsp:cNvSpPr/>
      </dsp:nvSpPr>
      <dsp:spPr>
        <a:xfrm>
          <a:off x="-6563893" y="-1004224"/>
          <a:ext cx="7815571" cy="7815571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7BB34-E43A-4CD6-9F24-840C1750D62C}">
      <dsp:nvSpPr>
        <dsp:cNvPr id="0" name=""/>
        <dsp:cNvSpPr/>
      </dsp:nvSpPr>
      <dsp:spPr>
        <a:xfrm>
          <a:off x="806028" y="580712"/>
          <a:ext cx="10374752" cy="11614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1881" tIns="81280" rIns="81280" bIns="8128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Calibri" panose="020F0502020204030204" pitchFamily="34" charset="0"/>
              <a:cs typeface="Calibri" panose="020F0502020204030204" pitchFamily="34" charset="0"/>
            </a:rPr>
            <a:t>Existe un gran desconocimiento sobre estas estructuras</a:t>
          </a:r>
          <a:r>
            <a:rPr lang="es-ES" sz="26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806028" y="580712"/>
        <a:ext cx="10374752" cy="1161424"/>
      </dsp:txXfrm>
    </dsp:sp>
    <dsp:sp modelId="{37FB5A64-037A-4B41-BC0D-41AB6CF844F9}">
      <dsp:nvSpPr>
        <dsp:cNvPr id="0" name=""/>
        <dsp:cNvSpPr/>
      </dsp:nvSpPr>
      <dsp:spPr>
        <a:xfrm>
          <a:off x="80138" y="435534"/>
          <a:ext cx="1451780" cy="1451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236FF4-8E0F-4A63-A93E-92CA3C384BA8}">
      <dsp:nvSpPr>
        <dsp:cNvPr id="0" name=""/>
        <dsp:cNvSpPr/>
      </dsp:nvSpPr>
      <dsp:spPr>
        <a:xfrm>
          <a:off x="1228206" y="2322848"/>
          <a:ext cx="9952574" cy="1161424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1881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Calibri" panose="020F0502020204030204" pitchFamily="34" charset="0"/>
              <a:cs typeface="Calibri" panose="020F0502020204030204" pitchFamily="34" charset="0"/>
            </a:rPr>
            <a:t>Problema de salud con alta prevalencia, que puede ser prevenible en la mayoría de los casos y que causa un gran malestar en aquellos que lo sufren.</a:t>
          </a:r>
        </a:p>
      </dsp:txBody>
      <dsp:txXfrm>
        <a:off x="1228206" y="2322848"/>
        <a:ext cx="9952574" cy="1161424"/>
      </dsp:txXfrm>
    </dsp:sp>
    <dsp:sp modelId="{EFB48B05-D2DE-4499-AC9B-6DB05D9CDFFD}">
      <dsp:nvSpPr>
        <dsp:cNvPr id="0" name=""/>
        <dsp:cNvSpPr/>
      </dsp:nvSpPr>
      <dsp:spPr>
        <a:xfrm>
          <a:off x="502316" y="2177670"/>
          <a:ext cx="1451780" cy="1451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436F1A-0CFB-4C05-809D-E75278A6D1BD}">
      <dsp:nvSpPr>
        <dsp:cNvPr id="0" name=""/>
        <dsp:cNvSpPr/>
      </dsp:nvSpPr>
      <dsp:spPr>
        <a:xfrm>
          <a:off x="806028" y="4064985"/>
          <a:ext cx="10374752" cy="1161424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1881" tIns="88900" rIns="88900" bIns="88900" numCol="1" spcCol="1270" anchor="ctr" anchorCtr="0">
          <a:noAutofit/>
        </a:bodyPr>
        <a:lstStyle/>
        <a:p>
          <a:pPr marL="0" lvl="0" indent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>
              <a:latin typeface="Calibri" panose="020F0502020204030204" pitchFamily="34" charset="0"/>
              <a:cs typeface="Calibri" panose="020F0502020204030204" pitchFamily="34" charset="0"/>
            </a:rPr>
            <a:t>Mantener presente en la consulta de Atención Primaria la importancia de su cuidado.</a:t>
          </a:r>
        </a:p>
      </dsp:txBody>
      <dsp:txXfrm>
        <a:off x="806028" y="4064985"/>
        <a:ext cx="10374752" cy="1161424"/>
      </dsp:txXfrm>
    </dsp:sp>
    <dsp:sp modelId="{EB36C63B-BA82-4FD6-A63A-A7D3B8ACE6DE}">
      <dsp:nvSpPr>
        <dsp:cNvPr id="0" name=""/>
        <dsp:cNvSpPr/>
      </dsp:nvSpPr>
      <dsp:spPr>
        <a:xfrm>
          <a:off x="80138" y="3919807"/>
          <a:ext cx="1451780" cy="1451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D18B3-251A-4746-98AA-233BC6A29089}">
      <dsp:nvSpPr>
        <dsp:cNvPr id="0" name=""/>
        <dsp:cNvSpPr/>
      </dsp:nvSpPr>
      <dsp:spPr>
        <a:xfrm>
          <a:off x="0" y="580988"/>
          <a:ext cx="4332774" cy="17217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9832" tIns="395732" rIns="40983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MUJERES +++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En </a:t>
          </a:r>
          <a:r>
            <a:rPr lang="es-ES" sz="19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gral</a:t>
          </a:r>
          <a:r>
            <a:rPr lang="es-ES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s-ES" sz="1900" b="0" kern="1200" dirty="0">
              <a:latin typeface="Calibri" panose="020F0502020204030204" pitchFamily="34" charset="0"/>
              <a:cs typeface="Calibri" panose="020F0502020204030204" pitchFamily="34" charset="0"/>
            </a:rPr>
            <a:t>2-24%</a:t>
          </a:r>
          <a:endParaRPr lang="es-ES" sz="19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b="1" kern="1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INSTITUCIONALIZADOS: </a:t>
          </a:r>
          <a:r>
            <a:rPr lang="es-ES" sz="1900" b="0" kern="1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30-45%</a:t>
          </a:r>
          <a:r>
            <a:rPr lang="es-ES" sz="1900" b="1" kern="1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 </a:t>
          </a:r>
          <a:endParaRPr lang="es-ES" sz="19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580988"/>
        <a:ext cx="4332774" cy="1721761"/>
      </dsp:txXfrm>
    </dsp:sp>
    <dsp:sp modelId="{70DE5485-85A4-4F0C-B7B2-2A0353C9A18C}">
      <dsp:nvSpPr>
        <dsp:cNvPr id="0" name=""/>
        <dsp:cNvSpPr/>
      </dsp:nvSpPr>
      <dsp:spPr>
        <a:xfrm>
          <a:off x="320399" y="80127"/>
          <a:ext cx="3696410" cy="8361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16" tIns="0" rIns="139716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INCONTINENCIA FECAL</a:t>
          </a:r>
        </a:p>
      </dsp:txBody>
      <dsp:txXfrm>
        <a:off x="361219" y="120947"/>
        <a:ext cx="3614770" cy="754559"/>
      </dsp:txXfrm>
    </dsp:sp>
    <dsp:sp modelId="{9774EDE1-26C2-44FF-9540-45AA96A24B96}">
      <dsp:nvSpPr>
        <dsp:cNvPr id="0" name=""/>
        <dsp:cNvSpPr/>
      </dsp:nvSpPr>
      <dsp:spPr>
        <a:xfrm>
          <a:off x="0" y="2741975"/>
          <a:ext cx="4332774" cy="9684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9832" tIns="395732" rIns="40983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MUJERES +++ </a:t>
          </a:r>
          <a:r>
            <a:rPr lang="es-ES" sz="1900" b="0" kern="1200" dirty="0">
              <a:latin typeface="Calibri" panose="020F0502020204030204" pitchFamily="34" charset="0"/>
              <a:cs typeface="Calibri" panose="020F0502020204030204" pitchFamily="34" charset="0"/>
            </a:rPr>
            <a:t>40%</a:t>
          </a:r>
        </a:p>
      </dsp:txBody>
      <dsp:txXfrm>
        <a:off x="0" y="2741975"/>
        <a:ext cx="4332774" cy="968490"/>
      </dsp:txXfrm>
    </dsp:sp>
    <dsp:sp modelId="{A0B3CCA0-D7C3-4245-A814-61B05B016D4D}">
      <dsp:nvSpPr>
        <dsp:cNvPr id="0" name=""/>
        <dsp:cNvSpPr/>
      </dsp:nvSpPr>
      <dsp:spPr>
        <a:xfrm>
          <a:off x="320399" y="2432168"/>
          <a:ext cx="3696410" cy="6494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16" tIns="0" rIns="139716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PROLAPSOS</a:t>
          </a:r>
        </a:p>
      </dsp:txBody>
      <dsp:txXfrm>
        <a:off x="352102" y="2463871"/>
        <a:ext cx="3633004" cy="586034"/>
      </dsp:txXfrm>
    </dsp:sp>
    <dsp:sp modelId="{6EBF18C5-FA36-42DF-A9BA-05BF11435175}">
      <dsp:nvSpPr>
        <dsp:cNvPr id="0" name=""/>
        <dsp:cNvSpPr/>
      </dsp:nvSpPr>
      <dsp:spPr>
        <a:xfrm>
          <a:off x="0" y="4168898"/>
          <a:ext cx="5280587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9832" tIns="395732" rIns="40983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MUJERES con IU o prolapso: </a:t>
          </a:r>
          <a:r>
            <a:rPr lang="es-ES" sz="1900" b="0" kern="1200" dirty="0">
              <a:latin typeface="Calibri" panose="020F0502020204030204" pitchFamily="34" charset="0"/>
              <a:cs typeface="Calibri" panose="020F0502020204030204" pitchFamily="34" charset="0"/>
            </a:rPr>
            <a:t>25-60%</a:t>
          </a:r>
        </a:p>
      </dsp:txBody>
      <dsp:txXfrm>
        <a:off x="0" y="4168898"/>
        <a:ext cx="5280587" cy="935550"/>
      </dsp:txXfrm>
    </dsp:sp>
    <dsp:sp modelId="{0EDADC36-BD44-4799-9D01-D8543D7D32AC}">
      <dsp:nvSpPr>
        <dsp:cNvPr id="0" name=""/>
        <dsp:cNvSpPr/>
      </dsp:nvSpPr>
      <dsp:spPr>
        <a:xfrm>
          <a:off x="264029" y="3844178"/>
          <a:ext cx="3696410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16" tIns="0" rIns="139716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DISFUNCIÓN SEXUAL</a:t>
          </a:r>
        </a:p>
      </dsp:txBody>
      <dsp:txXfrm>
        <a:off x="295732" y="3875881"/>
        <a:ext cx="3633004" cy="5860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FA0D0-41A0-4017-9721-695765336089}">
      <dsp:nvSpPr>
        <dsp:cNvPr id="0" name=""/>
        <dsp:cNvSpPr/>
      </dsp:nvSpPr>
      <dsp:spPr>
        <a:xfrm>
          <a:off x="0" y="0"/>
          <a:ext cx="10945216" cy="7435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>
              <a:latin typeface="Calibri" panose="020F0502020204030204" pitchFamily="34" charset="0"/>
              <a:cs typeface="Calibri" panose="020F0502020204030204" pitchFamily="34" charset="0"/>
            </a:rPr>
            <a:t>ANAMNESIS</a:t>
          </a:r>
        </a:p>
      </dsp:txBody>
      <dsp:txXfrm>
        <a:off x="36296" y="36296"/>
        <a:ext cx="10872624" cy="670943"/>
      </dsp:txXfrm>
    </dsp:sp>
    <dsp:sp modelId="{A36186E7-7C4F-4013-A92D-53AE73C5EBDE}">
      <dsp:nvSpPr>
        <dsp:cNvPr id="0" name=""/>
        <dsp:cNvSpPr/>
      </dsp:nvSpPr>
      <dsp:spPr>
        <a:xfrm>
          <a:off x="0" y="754222"/>
          <a:ext cx="10945216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511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>
              <a:latin typeface="Calibri" panose="020F0502020204030204" pitchFamily="34" charset="0"/>
              <a:cs typeface="Calibri" panose="020F0502020204030204" pitchFamily="34" charset="0"/>
            </a:rPr>
            <a:t>AP, fármacos, </a:t>
          </a:r>
          <a:r>
            <a:rPr lang="es-E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enf</a:t>
          </a:r>
          <a:r>
            <a:rPr lang="es-ES" sz="2400" kern="1200" dirty="0">
              <a:latin typeface="Calibri" panose="020F0502020204030204" pitchFamily="34" charset="0"/>
              <a:cs typeface="Calibri" panose="020F0502020204030204" pitchFamily="34" charset="0"/>
            </a:rPr>
            <a:t> neurológicas.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>
              <a:latin typeface="Calibri" panose="020F0502020204030204" pitchFamily="34" charset="0"/>
              <a:cs typeface="Calibri" panose="020F0502020204030204" pitchFamily="34" charset="0"/>
            </a:rPr>
            <a:t>Antecedentes obstétricos, cirugía pélvica, </a:t>
          </a:r>
          <a:r>
            <a:rPr lang="es-E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Rt</a:t>
          </a:r>
          <a:r>
            <a:rPr lang="es-ES" sz="24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IU</a:t>
          </a:r>
          <a:r>
            <a:rPr lang="es-E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2400" kern="1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Cuestionario:</a:t>
          </a:r>
          <a:endParaRPr lang="es-E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754222"/>
        <a:ext cx="10945216" cy="12513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B07F8-2769-418F-B183-E6F8B2071815}">
      <dsp:nvSpPr>
        <dsp:cNvPr id="0" name=""/>
        <dsp:cNvSpPr/>
      </dsp:nvSpPr>
      <dsp:spPr>
        <a:xfrm>
          <a:off x="0" y="0"/>
          <a:ext cx="1142526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486550-DE85-49AA-A7C2-037C3F06BE62}">
      <dsp:nvSpPr>
        <dsp:cNvPr id="0" name=""/>
        <dsp:cNvSpPr/>
      </dsp:nvSpPr>
      <dsp:spPr>
        <a:xfrm>
          <a:off x="0" y="0"/>
          <a:ext cx="11425269" cy="763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0" u="none" kern="1200">
              <a:latin typeface="Calibri" panose="020F0502020204030204" pitchFamily="34" charset="0"/>
              <a:cs typeface="Calibri" panose="020F0502020204030204" pitchFamily="34" charset="0"/>
            </a:rPr>
            <a:t>1) ¿CON QUÉ FRECUENCIA PIERDE LA ORINA?</a:t>
          </a:r>
          <a:endParaRPr lang="es-ES" sz="24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11425269" cy="763972"/>
      </dsp:txXfrm>
    </dsp:sp>
    <dsp:sp modelId="{35584579-82C6-4967-ACAA-6B4BC510D80E}">
      <dsp:nvSpPr>
        <dsp:cNvPr id="0" name=""/>
        <dsp:cNvSpPr/>
      </dsp:nvSpPr>
      <dsp:spPr>
        <a:xfrm>
          <a:off x="0" y="763972"/>
          <a:ext cx="1142526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DAB4AE-8AFE-4BA9-8108-E8ACE5F64B95}">
      <dsp:nvSpPr>
        <dsp:cNvPr id="0" name=""/>
        <dsp:cNvSpPr/>
      </dsp:nvSpPr>
      <dsp:spPr>
        <a:xfrm>
          <a:off x="0" y="763972"/>
          <a:ext cx="11425269" cy="763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2) ¿QUÉ CANTIDAD DE ORINA SE LE ESCAPA?</a:t>
          </a:r>
          <a:endParaRPr lang="es-ES" sz="2400" b="0" i="0" u="none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763972"/>
        <a:ext cx="11425269" cy="763972"/>
      </dsp:txXfrm>
    </dsp:sp>
    <dsp:sp modelId="{E2CBF045-F79B-4E95-9E99-FDDFBC17FFAD}">
      <dsp:nvSpPr>
        <dsp:cNvPr id="0" name=""/>
        <dsp:cNvSpPr/>
      </dsp:nvSpPr>
      <dsp:spPr>
        <a:xfrm>
          <a:off x="0" y="1527944"/>
          <a:ext cx="1142526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BE1FF9-73AA-4BE9-B19B-38663E4A4153}">
      <dsp:nvSpPr>
        <dsp:cNvPr id="0" name=""/>
        <dsp:cNvSpPr/>
      </dsp:nvSpPr>
      <dsp:spPr>
        <a:xfrm>
          <a:off x="0" y="1527944"/>
          <a:ext cx="11425269" cy="763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3) ¿EN QUÉ MEDIDA ESTOS ESCAPES DE ORINA HAN AFECTADO A SU CALIDAD DE VIDA?</a:t>
          </a:r>
          <a:endParaRPr lang="es-ES" sz="2400" b="0" i="0" u="none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527944"/>
        <a:ext cx="11425269" cy="763972"/>
      </dsp:txXfrm>
    </dsp:sp>
    <dsp:sp modelId="{E7FDF007-3292-4027-9C38-15D024AF4244}">
      <dsp:nvSpPr>
        <dsp:cNvPr id="0" name=""/>
        <dsp:cNvSpPr/>
      </dsp:nvSpPr>
      <dsp:spPr>
        <a:xfrm>
          <a:off x="0" y="2291916"/>
          <a:ext cx="1142526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51F860-A599-41E1-BDD5-FBF4B9FF81AF}">
      <dsp:nvSpPr>
        <dsp:cNvPr id="0" name=""/>
        <dsp:cNvSpPr/>
      </dsp:nvSpPr>
      <dsp:spPr>
        <a:xfrm>
          <a:off x="0" y="2291916"/>
          <a:ext cx="11425269" cy="763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4) ¿CUÁNDO PIERDE ORINA? </a:t>
          </a:r>
          <a:endParaRPr lang="es-ES" sz="2400" b="0" i="0" u="none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291916"/>
        <a:ext cx="11425269" cy="7639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C9398-8F2D-4CD7-8F15-B467DC38A379}">
      <dsp:nvSpPr>
        <dsp:cNvPr id="0" name=""/>
        <dsp:cNvSpPr/>
      </dsp:nvSpPr>
      <dsp:spPr>
        <a:xfrm>
          <a:off x="0" y="0"/>
          <a:ext cx="6405659" cy="1497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Anamnesis</a:t>
          </a:r>
        </a:p>
      </dsp:txBody>
      <dsp:txXfrm>
        <a:off x="43863" y="43863"/>
        <a:ext cx="4789626" cy="1409880"/>
      </dsp:txXfrm>
    </dsp:sp>
    <dsp:sp modelId="{57F7F43D-A1F7-41AF-8825-36CD720CFDD2}">
      <dsp:nvSpPr>
        <dsp:cNvPr id="0" name=""/>
        <dsp:cNvSpPr/>
      </dsp:nvSpPr>
      <dsp:spPr>
        <a:xfrm>
          <a:off x="565205" y="1747207"/>
          <a:ext cx="6405659" cy="1497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Exploración física</a:t>
          </a:r>
        </a:p>
      </dsp:txBody>
      <dsp:txXfrm>
        <a:off x="609068" y="1791070"/>
        <a:ext cx="4779284" cy="1409880"/>
      </dsp:txXfrm>
    </dsp:sp>
    <dsp:sp modelId="{6C03F916-2513-44BC-A214-ED994D94526C}">
      <dsp:nvSpPr>
        <dsp:cNvPr id="0" name=""/>
        <dsp:cNvSpPr/>
      </dsp:nvSpPr>
      <dsp:spPr>
        <a:xfrm>
          <a:off x="1130410" y="3494414"/>
          <a:ext cx="6405659" cy="1497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Pruebas complementarias</a:t>
          </a:r>
        </a:p>
      </dsp:txBody>
      <dsp:txXfrm>
        <a:off x="1174273" y="3538277"/>
        <a:ext cx="4779284" cy="1409880"/>
      </dsp:txXfrm>
    </dsp:sp>
    <dsp:sp modelId="{3BA9AB8D-F00E-44E1-9B1D-ADE3EDC846CC}">
      <dsp:nvSpPr>
        <dsp:cNvPr id="0" name=""/>
        <dsp:cNvSpPr/>
      </dsp:nvSpPr>
      <dsp:spPr>
        <a:xfrm>
          <a:off x="5432215" y="1135684"/>
          <a:ext cx="973444" cy="973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>
        <a:off x="5651240" y="1135684"/>
        <a:ext cx="535394" cy="732517"/>
      </dsp:txXfrm>
    </dsp:sp>
    <dsp:sp modelId="{E7873922-AF23-4149-AB62-A511E77AFFB1}">
      <dsp:nvSpPr>
        <dsp:cNvPr id="0" name=""/>
        <dsp:cNvSpPr/>
      </dsp:nvSpPr>
      <dsp:spPr>
        <a:xfrm>
          <a:off x="5997420" y="2872908"/>
          <a:ext cx="973444" cy="973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>
        <a:off x="6216445" y="2872908"/>
        <a:ext cx="535394" cy="73251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F7328-3B92-43FC-A011-F30DD5B3AEC1}">
      <dsp:nvSpPr>
        <dsp:cNvPr id="0" name=""/>
        <dsp:cNvSpPr/>
      </dsp:nvSpPr>
      <dsp:spPr>
        <a:xfrm>
          <a:off x="56" y="12"/>
          <a:ext cx="5664572" cy="5779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PRUEBAS COMPLEMENTARIAS</a:t>
          </a:r>
        </a:p>
      </dsp:txBody>
      <dsp:txXfrm>
        <a:off x="28271" y="28227"/>
        <a:ext cx="5608142" cy="521550"/>
      </dsp:txXfrm>
    </dsp:sp>
    <dsp:sp modelId="{20C1C03F-B397-42C7-8152-CDF3A6AB78B8}">
      <dsp:nvSpPr>
        <dsp:cNvPr id="0" name=""/>
        <dsp:cNvSpPr/>
      </dsp:nvSpPr>
      <dsp:spPr>
        <a:xfrm>
          <a:off x="0" y="626212"/>
          <a:ext cx="5664629" cy="242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85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ANÁLISIS DE ORINA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Sistemático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Sedimento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ESTUDIO URODINÁMICO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Flujometría</a:t>
          </a:r>
          <a:endParaRPr lang="es-E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Cistomanometría</a:t>
          </a:r>
          <a:endParaRPr lang="es-E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Presión-flujo</a:t>
          </a:r>
        </a:p>
      </dsp:txBody>
      <dsp:txXfrm>
        <a:off x="0" y="626212"/>
        <a:ext cx="5664629" cy="24218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6C8B1-501B-4408-8269-E5886839B4D4}">
      <dsp:nvSpPr>
        <dsp:cNvPr id="0" name=""/>
        <dsp:cNvSpPr/>
      </dsp:nvSpPr>
      <dsp:spPr>
        <a:xfrm>
          <a:off x="3637802" y="1039"/>
          <a:ext cx="3629952" cy="220959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Conservador</a:t>
          </a:r>
        </a:p>
      </dsp:txBody>
      <dsp:txXfrm>
        <a:off x="4169396" y="324627"/>
        <a:ext cx="2566764" cy="1562423"/>
      </dsp:txXfrm>
    </dsp:sp>
    <dsp:sp modelId="{8EB20D93-5DD2-4BD5-B16C-ABE22B2CC599}">
      <dsp:nvSpPr>
        <dsp:cNvPr id="0" name=""/>
        <dsp:cNvSpPr/>
      </dsp:nvSpPr>
      <dsp:spPr>
        <a:xfrm rot="3600000">
          <a:off x="6030457" y="2225102"/>
          <a:ext cx="567609" cy="7457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500" kern="1200"/>
        </a:p>
      </dsp:txBody>
      <dsp:txXfrm>
        <a:off x="6073028" y="2300515"/>
        <a:ext cx="397326" cy="447443"/>
      </dsp:txXfrm>
    </dsp:sp>
    <dsp:sp modelId="{F02F18D9-7646-4D91-9537-46BDFDF7B660}">
      <dsp:nvSpPr>
        <dsp:cNvPr id="0" name=""/>
        <dsp:cNvSpPr/>
      </dsp:nvSpPr>
      <dsp:spPr>
        <a:xfrm>
          <a:off x="5549856" y="3020463"/>
          <a:ext cx="3124528" cy="19188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Farmacológico</a:t>
          </a:r>
          <a:r>
            <a:rPr lang="es-ES" sz="1600" kern="1200" dirty="0"/>
            <a:t> </a:t>
          </a:r>
        </a:p>
      </dsp:txBody>
      <dsp:txXfrm>
        <a:off x="6007433" y="3301477"/>
        <a:ext cx="2209374" cy="1356854"/>
      </dsp:txXfrm>
    </dsp:sp>
    <dsp:sp modelId="{7ABF2EB4-0B0D-4D52-A64F-165105973DE2}">
      <dsp:nvSpPr>
        <dsp:cNvPr id="0" name=""/>
        <dsp:cNvSpPr/>
      </dsp:nvSpPr>
      <dsp:spPr>
        <a:xfrm rot="10800000">
          <a:off x="5244477" y="3607034"/>
          <a:ext cx="215801" cy="7457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500" kern="1200"/>
        </a:p>
      </dsp:txBody>
      <dsp:txXfrm rot="10800000">
        <a:off x="5309217" y="3756182"/>
        <a:ext cx="151061" cy="447443"/>
      </dsp:txXfrm>
    </dsp:sp>
    <dsp:sp modelId="{A206DF6C-32F3-443F-B500-B0F38B7DEEAA}">
      <dsp:nvSpPr>
        <dsp:cNvPr id="0" name=""/>
        <dsp:cNvSpPr/>
      </dsp:nvSpPr>
      <dsp:spPr>
        <a:xfrm>
          <a:off x="2444188" y="2875104"/>
          <a:ext cx="2698495" cy="220959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Quirúrgico</a:t>
          </a:r>
        </a:p>
      </dsp:txBody>
      <dsp:txXfrm>
        <a:off x="2839373" y="3198692"/>
        <a:ext cx="1908125" cy="1562423"/>
      </dsp:txXfrm>
    </dsp:sp>
    <dsp:sp modelId="{3FBDED2E-FCC4-46FE-B240-8385F98EF8FD}">
      <dsp:nvSpPr>
        <dsp:cNvPr id="0" name=""/>
        <dsp:cNvSpPr/>
      </dsp:nvSpPr>
      <dsp:spPr>
        <a:xfrm rot="18000000">
          <a:off x="4348459" y="2204243"/>
          <a:ext cx="509757" cy="7457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500" kern="1200"/>
        </a:p>
      </dsp:txBody>
      <dsp:txXfrm>
        <a:off x="4386691" y="2419610"/>
        <a:ext cx="356830" cy="4474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C3415-C31A-4F0A-9DB8-F37EE2E7A435}">
      <dsp:nvSpPr>
        <dsp:cNvPr id="0" name=""/>
        <dsp:cNvSpPr/>
      </dsp:nvSpPr>
      <dsp:spPr>
        <a:xfrm>
          <a:off x="988979" y="1934"/>
          <a:ext cx="2988714" cy="626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IU HIPERACTIVA/DE URGENCIA</a:t>
          </a:r>
        </a:p>
      </dsp:txBody>
      <dsp:txXfrm>
        <a:off x="1007343" y="20298"/>
        <a:ext cx="2951986" cy="590263"/>
      </dsp:txXfrm>
    </dsp:sp>
    <dsp:sp modelId="{D56BF8A9-198A-4A62-A8DB-234B16A967A9}">
      <dsp:nvSpPr>
        <dsp:cNvPr id="0" name=""/>
        <dsp:cNvSpPr/>
      </dsp:nvSpPr>
      <dsp:spPr>
        <a:xfrm>
          <a:off x="1287850" y="628925"/>
          <a:ext cx="298871" cy="1106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237"/>
              </a:lnTo>
              <a:lnTo>
                <a:pt x="298871" y="11062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46D26-2B46-469E-8772-0A918E0E722C}">
      <dsp:nvSpPr>
        <dsp:cNvPr id="0" name=""/>
        <dsp:cNvSpPr/>
      </dsp:nvSpPr>
      <dsp:spPr>
        <a:xfrm>
          <a:off x="1586721" y="905065"/>
          <a:ext cx="2352939" cy="1660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ANTIMUSCARÍNICOS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Trospio</a:t>
          </a:r>
          <a:endParaRPr lang="es-E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Solifenacina</a:t>
          </a:r>
          <a:endParaRPr lang="es-E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Fesoterodia</a:t>
          </a:r>
          <a:endParaRPr lang="es-E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Tolterodina</a:t>
          </a:r>
          <a:endParaRPr lang="es-E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Oxibutinina</a:t>
          </a:r>
          <a:endParaRPr lang="es-E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35346" y="953690"/>
        <a:ext cx="2255689" cy="1562945"/>
      </dsp:txXfrm>
    </dsp:sp>
    <dsp:sp modelId="{E5B8FE78-6E92-4BBA-B5A0-A9336A25F0FD}">
      <dsp:nvSpPr>
        <dsp:cNvPr id="0" name=""/>
        <dsp:cNvSpPr/>
      </dsp:nvSpPr>
      <dsp:spPr>
        <a:xfrm>
          <a:off x="1287850" y="628925"/>
          <a:ext cx="298871" cy="2764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4754"/>
              </a:lnTo>
              <a:lnTo>
                <a:pt x="298871" y="276475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4DD1E-B1DD-4C37-AC4F-F71019302594}">
      <dsp:nvSpPr>
        <dsp:cNvPr id="0" name=""/>
        <dsp:cNvSpPr/>
      </dsp:nvSpPr>
      <dsp:spPr>
        <a:xfrm>
          <a:off x="1586721" y="2841400"/>
          <a:ext cx="2045730" cy="1104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AGONISTAS ADRENÉRGICOS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MIRABEGRÓN</a:t>
          </a:r>
          <a:endParaRPr lang="es-E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19072" y="2873751"/>
        <a:ext cx="1981028" cy="1039856"/>
      </dsp:txXfrm>
    </dsp:sp>
    <dsp:sp modelId="{CD109827-2B0B-4560-9925-5E3B7FB1ED0E}">
      <dsp:nvSpPr>
        <dsp:cNvPr id="0" name=""/>
        <dsp:cNvSpPr/>
      </dsp:nvSpPr>
      <dsp:spPr>
        <a:xfrm>
          <a:off x="1287850" y="628925"/>
          <a:ext cx="298871" cy="4145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5452"/>
              </a:lnTo>
              <a:lnTo>
                <a:pt x="298871" y="41454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B6403-1D6E-434A-A70C-9809B732F8C4}">
      <dsp:nvSpPr>
        <dsp:cNvPr id="0" name=""/>
        <dsp:cNvSpPr/>
      </dsp:nvSpPr>
      <dsp:spPr>
        <a:xfrm>
          <a:off x="1586721" y="4222099"/>
          <a:ext cx="2045730" cy="1104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TOXINA BOTULÍNICA </a:t>
          </a:r>
        </a:p>
      </dsp:txBody>
      <dsp:txXfrm>
        <a:off x="1619072" y="4254450"/>
        <a:ext cx="1981028" cy="1039856"/>
      </dsp:txXfrm>
    </dsp:sp>
    <dsp:sp modelId="{B1D3939C-2FA7-4244-A3A0-DC398FD26E78}">
      <dsp:nvSpPr>
        <dsp:cNvPr id="0" name=""/>
        <dsp:cNvSpPr/>
      </dsp:nvSpPr>
      <dsp:spPr>
        <a:xfrm>
          <a:off x="4529973" y="1934"/>
          <a:ext cx="2988714" cy="626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IU MIXTA</a:t>
          </a:r>
        </a:p>
      </dsp:txBody>
      <dsp:txXfrm>
        <a:off x="4548337" y="20298"/>
        <a:ext cx="2951986" cy="590263"/>
      </dsp:txXfrm>
    </dsp:sp>
    <dsp:sp modelId="{9F9738A2-FB2E-4DAA-A674-7920A68FFBA0}">
      <dsp:nvSpPr>
        <dsp:cNvPr id="0" name=""/>
        <dsp:cNvSpPr/>
      </dsp:nvSpPr>
      <dsp:spPr>
        <a:xfrm>
          <a:off x="4828844" y="628925"/>
          <a:ext cx="298871" cy="932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429"/>
              </a:lnTo>
              <a:lnTo>
                <a:pt x="298871" y="93242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6ACB1-8730-4784-B3DB-003F2830A2B7}">
      <dsp:nvSpPr>
        <dsp:cNvPr id="0" name=""/>
        <dsp:cNvSpPr/>
      </dsp:nvSpPr>
      <dsp:spPr>
        <a:xfrm>
          <a:off x="5127716" y="905065"/>
          <a:ext cx="2241122" cy="1312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ANTIMUSCARÍNICO + ALFABLOQUENTE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SOLIFENAFINA + TAMSOLUSINA</a:t>
          </a:r>
        </a:p>
      </dsp:txBody>
      <dsp:txXfrm>
        <a:off x="5166160" y="943509"/>
        <a:ext cx="2164234" cy="1235692"/>
      </dsp:txXfrm>
    </dsp:sp>
    <dsp:sp modelId="{0AB03A4E-E9EC-43FA-9328-47712D550CB6}">
      <dsp:nvSpPr>
        <dsp:cNvPr id="0" name=""/>
        <dsp:cNvSpPr/>
      </dsp:nvSpPr>
      <dsp:spPr>
        <a:xfrm>
          <a:off x="8070967" y="1934"/>
          <a:ext cx="2988714" cy="626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IU DE ESFUERZO</a:t>
          </a:r>
        </a:p>
      </dsp:txBody>
      <dsp:txXfrm>
        <a:off x="8089331" y="20298"/>
        <a:ext cx="2951986" cy="590263"/>
      </dsp:txXfrm>
    </dsp:sp>
    <dsp:sp modelId="{34FBB139-D4FD-4DA4-BFEB-F33A2788FEA9}">
      <dsp:nvSpPr>
        <dsp:cNvPr id="0" name=""/>
        <dsp:cNvSpPr/>
      </dsp:nvSpPr>
      <dsp:spPr>
        <a:xfrm>
          <a:off x="8369838" y="628925"/>
          <a:ext cx="298871" cy="828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418"/>
              </a:lnTo>
              <a:lnTo>
                <a:pt x="298871" y="8284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6823F-F4BE-470F-94E2-17F1727EA82C}">
      <dsp:nvSpPr>
        <dsp:cNvPr id="0" name=""/>
        <dsp:cNvSpPr/>
      </dsp:nvSpPr>
      <dsp:spPr>
        <a:xfrm>
          <a:off x="8668710" y="905065"/>
          <a:ext cx="2045730" cy="1104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ESTRÓGENOS VAGINALES LOCALES</a:t>
          </a:r>
        </a:p>
      </dsp:txBody>
      <dsp:txXfrm>
        <a:off x="8701061" y="937416"/>
        <a:ext cx="1981028" cy="1039856"/>
      </dsp:txXfrm>
    </dsp:sp>
    <dsp:sp modelId="{48ECD32E-0DA1-43FB-B10E-BE637CB027E6}">
      <dsp:nvSpPr>
        <dsp:cNvPr id="0" name=""/>
        <dsp:cNvSpPr/>
      </dsp:nvSpPr>
      <dsp:spPr>
        <a:xfrm>
          <a:off x="8369838" y="628925"/>
          <a:ext cx="298871" cy="2209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117"/>
              </a:lnTo>
              <a:lnTo>
                <a:pt x="298871" y="220911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F650-FFDA-489C-9FBB-86EF8780CA82}">
      <dsp:nvSpPr>
        <dsp:cNvPr id="0" name=""/>
        <dsp:cNvSpPr/>
      </dsp:nvSpPr>
      <dsp:spPr>
        <a:xfrm>
          <a:off x="8668710" y="2285763"/>
          <a:ext cx="2045730" cy="1104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DESMOPRESINA</a:t>
          </a:r>
        </a:p>
      </dsp:txBody>
      <dsp:txXfrm>
        <a:off x="8701061" y="2318114"/>
        <a:ext cx="1981028" cy="1039856"/>
      </dsp:txXfrm>
    </dsp:sp>
    <dsp:sp modelId="{7641BD4C-79B5-4574-9842-7735E22E47AD}">
      <dsp:nvSpPr>
        <dsp:cNvPr id="0" name=""/>
        <dsp:cNvSpPr/>
      </dsp:nvSpPr>
      <dsp:spPr>
        <a:xfrm>
          <a:off x="8369838" y="628925"/>
          <a:ext cx="298871" cy="3589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9815"/>
              </a:lnTo>
              <a:lnTo>
                <a:pt x="298871" y="35898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E8DEC-5EFD-4329-9233-780376869A03}">
      <dsp:nvSpPr>
        <dsp:cNvPr id="0" name=""/>
        <dsp:cNvSpPr/>
      </dsp:nvSpPr>
      <dsp:spPr>
        <a:xfrm>
          <a:off x="8668710" y="3666462"/>
          <a:ext cx="2045730" cy="1104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DULOXETINA</a:t>
          </a:r>
        </a:p>
      </dsp:txBody>
      <dsp:txXfrm>
        <a:off x="8701061" y="3698813"/>
        <a:ext cx="1981028" cy="103985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E85F0-0E03-4C0B-8C3D-4823102E13BA}">
      <dsp:nvSpPr>
        <dsp:cNvPr id="0" name=""/>
        <dsp:cNvSpPr/>
      </dsp:nvSpPr>
      <dsp:spPr>
        <a:xfrm>
          <a:off x="5862" y="0"/>
          <a:ext cx="5639313" cy="52723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b="1" kern="1200" dirty="0">
              <a:latin typeface="Calibri" panose="020F0502020204030204" pitchFamily="34" charset="0"/>
              <a:cs typeface="Calibri" panose="020F0502020204030204" pitchFamily="34" charset="0"/>
            </a:rPr>
            <a:t>IU</a:t>
          </a:r>
        </a:p>
      </dsp:txBody>
      <dsp:txXfrm>
        <a:off x="5862" y="0"/>
        <a:ext cx="5639313" cy="1581708"/>
      </dsp:txXfrm>
    </dsp:sp>
    <dsp:sp modelId="{246811F6-2984-4048-8A9F-D0044D676EFB}">
      <dsp:nvSpPr>
        <dsp:cNvPr id="0" name=""/>
        <dsp:cNvSpPr/>
      </dsp:nvSpPr>
      <dsp:spPr>
        <a:xfrm>
          <a:off x="178425" y="1467135"/>
          <a:ext cx="5294187" cy="486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Calibri" panose="020F0502020204030204" pitchFamily="34" charset="0"/>
              <a:cs typeface="Calibri" panose="020F0502020204030204" pitchFamily="34" charset="0"/>
            </a:rPr>
            <a:t>Cabestrillo </a:t>
          </a:r>
          <a:r>
            <a:rPr lang="es-E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suburetral</a:t>
          </a:r>
          <a:r>
            <a:rPr lang="es-ES" sz="2200" kern="1200" dirty="0">
              <a:latin typeface="Calibri" panose="020F0502020204030204" pitchFamily="34" charset="0"/>
              <a:cs typeface="Calibri" panose="020F0502020204030204" pitchFamily="34" charset="0"/>
            </a:rPr>
            <a:t> sin tensión</a:t>
          </a:r>
        </a:p>
      </dsp:txBody>
      <dsp:txXfrm>
        <a:off x="192669" y="1481379"/>
        <a:ext cx="5265699" cy="457831"/>
      </dsp:txXfrm>
    </dsp:sp>
    <dsp:sp modelId="{1557EBA6-B542-40AF-9CD8-81E721528216}">
      <dsp:nvSpPr>
        <dsp:cNvPr id="0" name=""/>
        <dsp:cNvSpPr/>
      </dsp:nvSpPr>
      <dsp:spPr>
        <a:xfrm>
          <a:off x="178425" y="1957195"/>
          <a:ext cx="5294187" cy="486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Calibri" panose="020F0502020204030204" pitchFamily="34" charset="0"/>
              <a:cs typeface="Calibri" panose="020F0502020204030204" pitchFamily="34" charset="0"/>
            </a:rPr>
            <a:t>Cabestrillo </a:t>
          </a:r>
          <a:r>
            <a:rPr lang="es-E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transobturador</a:t>
          </a:r>
          <a:endParaRPr lang="es-E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669" y="1971439"/>
        <a:ext cx="5265699" cy="457831"/>
      </dsp:txXfrm>
    </dsp:sp>
    <dsp:sp modelId="{EA82F536-7A8B-4F1D-BB5F-DC262944354C}">
      <dsp:nvSpPr>
        <dsp:cNvPr id="0" name=""/>
        <dsp:cNvSpPr/>
      </dsp:nvSpPr>
      <dsp:spPr>
        <a:xfrm>
          <a:off x="178425" y="2447255"/>
          <a:ext cx="5294187" cy="486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Minicinta</a:t>
          </a:r>
          <a:r>
            <a:rPr lang="es-E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subureteral</a:t>
          </a:r>
          <a:endParaRPr lang="es-E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669" y="2461499"/>
        <a:ext cx="5265699" cy="457831"/>
      </dsp:txXfrm>
    </dsp:sp>
    <dsp:sp modelId="{2A165EDA-029E-4991-8480-BC6128859DDB}">
      <dsp:nvSpPr>
        <dsp:cNvPr id="0" name=""/>
        <dsp:cNvSpPr/>
      </dsp:nvSpPr>
      <dsp:spPr>
        <a:xfrm>
          <a:off x="178425" y="2937316"/>
          <a:ext cx="5294187" cy="486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Calibri" panose="020F0502020204030204" pitchFamily="34" charset="0"/>
              <a:cs typeface="Calibri" panose="020F0502020204030204" pitchFamily="34" charset="0"/>
            </a:rPr>
            <a:t>Cabestrillo </a:t>
          </a:r>
          <a:r>
            <a:rPr lang="es-E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suberutral</a:t>
          </a:r>
          <a:r>
            <a:rPr lang="es-ES" sz="2200" kern="1200" dirty="0">
              <a:latin typeface="Calibri" panose="020F0502020204030204" pitchFamily="34" charset="0"/>
              <a:cs typeface="Calibri" panose="020F0502020204030204" pitchFamily="34" charset="0"/>
            </a:rPr>
            <a:t> sin tensión ajustable</a:t>
          </a:r>
        </a:p>
      </dsp:txBody>
      <dsp:txXfrm>
        <a:off x="192669" y="2951560"/>
        <a:ext cx="5265699" cy="457831"/>
      </dsp:txXfrm>
    </dsp:sp>
    <dsp:sp modelId="{BC49E356-CB77-4C6B-87E0-4CADF41B0541}">
      <dsp:nvSpPr>
        <dsp:cNvPr id="0" name=""/>
        <dsp:cNvSpPr/>
      </dsp:nvSpPr>
      <dsp:spPr>
        <a:xfrm>
          <a:off x="178425" y="3427376"/>
          <a:ext cx="5294187" cy="486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Calibri" panose="020F0502020204030204" pitchFamily="34" charset="0"/>
              <a:cs typeface="Calibri" panose="020F0502020204030204" pitchFamily="34" charset="0"/>
            </a:rPr>
            <a:t>Inyección </a:t>
          </a:r>
          <a:r>
            <a:rPr lang="es-E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periuretral</a:t>
          </a:r>
          <a:endParaRPr lang="es-E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669" y="3441620"/>
        <a:ext cx="5265699" cy="457831"/>
      </dsp:txXfrm>
    </dsp:sp>
    <dsp:sp modelId="{CC40E43A-9C98-483D-A231-C5E4B63087DE}">
      <dsp:nvSpPr>
        <dsp:cNvPr id="0" name=""/>
        <dsp:cNvSpPr/>
      </dsp:nvSpPr>
      <dsp:spPr>
        <a:xfrm>
          <a:off x="178425" y="3917436"/>
          <a:ext cx="5294187" cy="486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Calibri" panose="020F0502020204030204" pitchFamily="34" charset="0"/>
              <a:cs typeface="Calibri" panose="020F0502020204030204" pitchFamily="34" charset="0"/>
            </a:rPr>
            <a:t>Balón </a:t>
          </a:r>
          <a:r>
            <a:rPr lang="es-E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periuretral</a:t>
          </a:r>
          <a:r>
            <a:rPr lang="es-ES" sz="2200" kern="1200" dirty="0">
              <a:latin typeface="Calibri" panose="020F0502020204030204" pitchFamily="34" charset="0"/>
              <a:cs typeface="Calibri" panose="020F0502020204030204" pitchFamily="34" charset="0"/>
            </a:rPr>
            <a:t> ajustable</a:t>
          </a:r>
        </a:p>
      </dsp:txBody>
      <dsp:txXfrm>
        <a:off x="192669" y="3931680"/>
        <a:ext cx="5265699" cy="457831"/>
      </dsp:txXfrm>
    </dsp:sp>
    <dsp:sp modelId="{0644E1E9-AC65-4FED-9817-6C72062600F8}">
      <dsp:nvSpPr>
        <dsp:cNvPr id="0" name=""/>
        <dsp:cNvSpPr/>
      </dsp:nvSpPr>
      <dsp:spPr>
        <a:xfrm>
          <a:off x="178425" y="4407496"/>
          <a:ext cx="5294187" cy="486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Calibri" panose="020F0502020204030204" pitchFamily="34" charset="0"/>
              <a:cs typeface="Calibri" panose="020F0502020204030204" pitchFamily="34" charset="0"/>
            </a:rPr>
            <a:t>Esfínter artificial</a:t>
          </a:r>
        </a:p>
      </dsp:txBody>
      <dsp:txXfrm>
        <a:off x="192669" y="4421740"/>
        <a:ext cx="5265699" cy="457831"/>
      </dsp:txXfrm>
    </dsp:sp>
    <dsp:sp modelId="{16751F1B-CF67-4049-B025-43F76DA2F90D}">
      <dsp:nvSpPr>
        <dsp:cNvPr id="0" name=""/>
        <dsp:cNvSpPr/>
      </dsp:nvSpPr>
      <dsp:spPr>
        <a:xfrm>
          <a:off x="6068124" y="0"/>
          <a:ext cx="5639313" cy="52723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b="1" kern="1200" dirty="0">
              <a:latin typeface="Calibri" panose="020F0502020204030204" pitchFamily="34" charset="0"/>
              <a:cs typeface="Calibri" panose="020F0502020204030204" pitchFamily="34" charset="0"/>
            </a:rPr>
            <a:t>PROLAPSO</a:t>
          </a:r>
        </a:p>
      </dsp:txBody>
      <dsp:txXfrm>
        <a:off x="6068124" y="0"/>
        <a:ext cx="5639313" cy="1581708"/>
      </dsp:txXfrm>
    </dsp:sp>
    <dsp:sp modelId="{1087B072-F102-4C62-8B71-B8ED15A52091}">
      <dsp:nvSpPr>
        <dsp:cNvPr id="0" name=""/>
        <dsp:cNvSpPr/>
      </dsp:nvSpPr>
      <dsp:spPr>
        <a:xfrm>
          <a:off x="6632056" y="1582705"/>
          <a:ext cx="4511451" cy="609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 err="1">
              <a:latin typeface="Calibri" panose="020F0502020204030204" pitchFamily="34" charset="0"/>
              <a:cs typeface="Calibri" panose="020F0502020204030204" pitchFamily="34" charset="0"/>
            </a:rPr>
            <a:t>Técina</a:t>
          </a:r>
          <a:r>
            <a:rPr lang="es-ES" sz="3200" kern="1200" dirty="0"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s-ES" sz="3200" kern="1200" dirty="0" err="1">
              <a:latin typeface="Calibri" panose="020F0502020204030204" pitchFamily="34" charset="0"/>
              <a:cs typeface="Calibri" panose="020F0502020204030204" pitchFamily="34" charset="0"/>
            </a:rPr>
            <a:t>Burch</a:t>
          </a:r>
          <a:endParaRPr lang="es-ES" sz="3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49920" y="1600569"/>
        <a:ext cx="4475723" cy="574210"/>
      </dsp:txXfrm>
    </dsp:sp>
    <dsp:sp modelId="{E7F1E29C-FA58-481A-AD27-A98B8F3C17A9}">
      <dsp:nvSpPr>
        <dsp:cNvPr id="0" name=""/>
        <dsp:cNvSpPr/>
      </dsp:nvSpPr>
      <dsp:spPr>
        <a:xfrm>
          <a:off x="6632056" y="2286480"/>
          <a:ext cx="4511451" cy="609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Calibri" panose="020F0502020204030204" pitchFamily="34" charset="0"/>
              <a:cs typeface="Calibri" panose="020F0502020204030204" pitchFamily="34" charset="0"/>
            </a:rPr>
            <a:t>Histerectomía vaginal</a:t>
          </a:r>
        </a:p>
      </dsp:txBody>
      <dsp:txXfrm>
        <a:off x="6649920" y="2304344"/>
        <a:ext cx="4475723" cy="574210"/>
      </dsp:txXfrm>
    </dsp:sp>
    <dsp:sp modelId="{05E8A08B-6B40-41A3-BC38-8F4159E51281}">
      <dsp:nvSpPr>
        <dsp:cNvPr id="0" name=""/>
        <dsp:cNvSpPr/>
      </dsp:nvSpPr>
      <dsp:spPr>
        <a:xfrm>
          <a:off x="6632056" y="2990255"/>
          <a:ext cx="4511451" cy="609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 err="1">
              <a:latin typeface="Calibri" panose="020F0502020204030204" pitchFamily="34" charset="0"/>
              <a:cs typeface="Calibri" panose="020F0502020204030204" pitchFamily="34" charset="0"/>
            </a:rPr>
            <a:t>Colposacropexia</a:t>
          </a:r>
          <a:endParaRPr lang="es-ES" sz="3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49920" y="3008119"/>
        <a:ext cx="4475723" cy="574210"/>
      </dsp:txXfrm>
    </dsp:sp>
    <dsp:sp modelId="{A1BA48C1-E456-4334-BBED-B13454AFE639}">
      <dsp:nvSpPr>
        <dsp:cNvPr id="0" name=""/>
        <dsp:cNvSpPr/>
      </dsp:nvSpPr>
      <dsp:spPr>
        <a:xfrm>
          <a:off x="6632056" y="3694030"/>
          <a:ext cx="4511451" cy="609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 err="1">
              <a:latin typeface="Calibri" panose="020F0502020204030204" pitchFamily="34" charset="0"/>
              <a:cs typeface="Calibri" panose="020F0502020204030204" pitchFamily="34" charset="0"/>
            </a:rPr>
            <a:t>Rectoplexia</a:t>
          </a:r>
          <a:r>
            <a:rPr lang="es-ES" sz="3200" kern="1200" dirty="0">
              <a:latin typeface="Calibri" panose="020F0502020204030204" pitchFamily="34" charset="0"/>
              <a:cs typeface="Calibri" panose="020F0502020204030204" pitchFamily="34" charset="0"/>
            </a:rPr>
            <a:t> ventral</a:t>
          </a:r>
        </a:p>
      </dsp:txBody>
      <dsp:txXfrm>
        <a:off x="6649920" y="3711894"/>
        <a:ext cx="4475723" cy="574210"/>
      </dsp:txXfrm>
    </dsp:sp>
    <dsp:sp modelId="{F3D07277-B9D8-4F61-A871-BF9023A0AD80}">
      <dsp:nvSpPr>
        <dsp:cNvPr id="0" name=""/>
        <dsp:cNvSpPr/>
      </dsp:nvSpPr>
      <dsp:spPr>
        <a:xfrm>
          <a:off x="6632056" y="4397805"/>
          <a:ext cx="4511451" cy="609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Calibri" panose="020F0502020204030204" pitchFamily="34" charset="0"/>
              <a:cs typeface="Calibri" panose="020F0502020204030204" pitchFamily="34" charset="0"/>
            </a:rPr>
            <a:t>Suspensión </a:t>
          </a:r>
          <a:r>
            <a:rPr lang="es-ES" sz="3200" kern="1200" dirty="0" err="1">
              <a:latin typeface="Calibri" panose="020F0502020204030204" pitchFamily="34" charset="0"/>
              <a:cs typeface="Calibri" panose="020F0502020204030204" pitchFamily="34" charset="0"/>
            </a:rPr>
            <a:t>retropúbica</a:t>
          </a:r>
          <a:endParaRPr lang="es-ES" sz="3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49920" y="4415669"/>
        <a:ext cx="4475723" cy="57421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2AA1C-4304-4F6B-B126-E5C21A7BE1AB}">
      <dsp:nvSpPr>
        <dsp:cNvPr id="0" name=""/>
        <dsp:cNvSpPr/>
      </dsp:nvSpPr>
      <dsp:spPr>
        <a:xfrm>
          <a:off x="4084255" y="336378"/>
          <a:ext cx="3365301" cy="12066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TRATAMIENTO CONSERVADOR</a:t>
          </a:r>
        </a:p>
      </dsp:txBody>
      <dsp:txXfrm>
        <a:off x="4143157" y="395280"/>
        <a:ext cx="3247497" cy="1088810"/>
      </dsp:txXfrm>
    </dsp:sp>
    <dsp:sp modelId="{668C0599-60CD-4592-8B7B-4745246B4A8F}">
      <dsp:nvSpPr>
        <dsp:cNvPr id="0" name=""/>
        <dsp:cNvSpPr/>
      </dsp:nvSpPr>
      <dsp:spPr>
        <a:xfrm rot="5427914">
          <a:off x="5200245" y="2100212"/>
          <a:ext cx="11144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447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38E2E-21EA-43E1-AAAA-71E079BD3113}">
      <dsp:nvSpPr>
        <dsp:cNvPr id="0" name=""/>
        <dsp:cNvSpPr/>
      </dsp:nvSpPr>
      <dsp:spPr>
        <a:xfrm>
          <a:off x="4572734" y="2657431"/>
          <a:ext cx="2348099" cy="152075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>
              <a:latin typeface="Calibri" panose="020F0502020204030204" pitchFamily="34" charset="0"/>
              <a:cs typeface="Calibri" panose="020F0502020204030204" pitchFamily="34" charset="0"/>
            </a:rPr>
            <a:t>Intervenciones sobre el estilo de vida</a:t>
          </a:r>
        </a:p>
      </dsp:txBody>
      <dsp:txXfrm>
        <a:off x="4646971" y="2731668"/>
        <a:ext cx="2199625" cy="1372285"/>
      </dsp:txXfrm>
    </dsp:sp>
    <dsp:sp modelId="{6E8F242A-C75E-43B0-B5EC-0F027D985AA9}">
      <dsp:nvSpPr>
        <dsp:cNvPr id="0" name=""/>
        <dsp:cNvSpPr/>
      </dsp:nvSpPr>
      <dsp:spPr>
        <a:xfrm rot="1579835">
          <a:off x="6894595" y="1933623"/>
          <a:ext cx="17613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138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C51D1-55BE-41CF-BCEA-865595CDF55E}">
      <dsp:nvSpPr>
        <dsp:cNvPr id="0" name=""/>
        <dsp:cNvSpPr/>
      </dsp:nvSpPr>
      <dsp:spPr>
        <a:xfrm>
          <a:off x="8564606" y="2020631"/>
          <a:ext cx="2182147" cy="16871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latin typeface="Calibri" panose="020F0502020204030204" pitchFamily="34" charset="0"/>
              <a:cs typeface="Calibri" panose="020F0502020204030204" pitchFamily="34" charset="0"/>
            </a:rPr>
            <a:t>Rehabilitación del suelo pélvico</a:t>
          </a:r>
        </a:p>
      </dsp:txBody>
      <dsp:txXfrm>
        <a:off x="8646967" y="2102992"/>
        <a:ext cx="2017425" cy="1522455"/>
      </dsp:txXfrm>
    </dsp:sp>
    <dsp:sp modelId="{CF002067-FC3B-4959-9A2E-081A478CC396}">
      <dsp:nvSpPr>
        <dsp:cNvPr id="0" name=""/>
        <dsp:cNvSpPr/>
      </dsp:nvSpPr>
      <dsp:spPr>
        <a:xfrm rot="9120745">
          <a:off x="3253131" y="1886539"/>
          <a:ext cx="14641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414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C8A25-AD22-49A1-8F8F-3D424C341CF4}">
      <dsp:nvSpPr>
        <dsp:cNvPr id="0" name=""/>
        <dsp:cNvSpPr/>
      </dsp:nvSpPr>
      <dsp:spPr>
        <a:xfrm>
          <a:off x="1136041" y="2010459"/>
          <a:ext cx="2202705" cy="16098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Calibri" panose="020F0502020204030204" pitchFamily="34" charset="0"/>
              <a:cs typeface="Calibri" panose="020F0502020204030204" pitchFamily="34" charset="0"/>
            </a:rPr>
            <a:t>Entrenamiento conductual</a:t>
          </a:r>
        </a:p>
      </dsp:txBody>
      <dsp:txXfrm>
        <a:off x="1214627" y="2089045"/>
        <a:ext cx="2045533" cy="145266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8470A-97A2-419D-8569-0A323FFD9AC1}">
      <dsp:nvSpPr>
        <dsp:cNvPr id="0" name=""/>
        <dsp:cNvSpPr/>
      </dsp:nvSpPr>
      <dsp:spPr>
        <a:xfrm>
          <a:off x="81887" y="0"/>
          <a:ext cx="4786219" cy="2371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400" kern="1200" dirty="0"/>
            <a:t>Objetivo</a:t>
          </a:r>
        </a:p>
      </dsp:txBody>
      <dsp:txXfrm>
        <a:off x="151347" y="69460"/>
        <a:ext cx="4647299" cy="2232611"/>
      </dsp:txXfrm>
    </dsp:sp>
    <dsp:sp modelId="{44D72883-6EFC-4023-ABA6-6BB305AC783F}">
      <dsp:nvSpPr>
        <dsp:cNvPr id="0" name=""/>
        <dsp:cNvSpPr/>
      </dsp:nvSpPr>
      <dsp:spPr>
        <a:xfrm>
          <a:off x="5326817" y="592274"/>
          <a:ext cx="972467" cy="11869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100" kern="1200"/>
        </a:p>
      </dsp:txBody>
      <dsp:txXfrm>
        <a:off x="5326817" y="829670"/>
        <a:ext cx="680727" cy="712190"/>
      </dsp:txXfrm>
    </dsp:sp>
    <dsp:sp modelId="{213AA334-9DB2-4378-B368-13721A501F51}">
      <dsp:nvSpPr>
        <dsp:cNvPr id="0" name=""/>
        <dsp:cNvSpPr/>
      </dsp:nvSpPr>
      <dsp:spPr>
        <a:xfrm>
          <a:off x="6702951" y="0"/>
          <a:ext cx="4786219" cy="2371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400" kern="1200" dirty="0"/>
            <a:t>Educación de la vejiga</a:t>
          </a:r>
        </a:p>
      </dsp:txBody>
      <dsp:txXfrm>
        <a:off x="6772411" y="69460"/>
        <a:ext cx="4647299" cy="2232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46A71-3D71-47BA-8EF9-52331DBBC511}">
      <dsp:nvSpPr>
        <dsp:cNvPr id="0" name=""/>
        <dsp:cNvSpPr/>
      </dsp:nvSpPr>
      <dsp:spPr>
        <a:xfrm>
          <a:off x="0" y="327433"/>
          <a:ext cx="3428999" cy="2057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>
              <a:latin typeface="Calibri" panose="020F0502020204030204" pitchFamily="34" charset="0"/>
              <a:cs typeface="Calibri" panose="020F0502020204030204" pitchFamily="34" charset="0"/>
            </a:rPr>
            <a:t>DISFUNCIÓN MICCIONAL</a:t>
          </a:r>
        </a:p>
      </dsp:txBody>
      <dsp:txXfrm>
        <a:off x="0" y="327433"/>
        <a:ext cx="3428999" cy="2057400"/>
      </dsp:txXfrm>
    </dsp:sp>
    <dsp:sp modelId="{EE2178F3-B8C5-4794-9B66-C24F10145CCF}">
      <dsp:nvSpPr>
        <dsp:cNvPr id="0" name=""/>
        <dsp:cNvSpPr/>
      </dsp:nvSpPr>
      <dsp:spPr>
        <a:xfrm>
          <a:off x="3771900" y="327433"/>
          <a:ext cx="3428999" cy="20574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>
              <a:latin typeface="Calibri" panose="020F0502020204030204" pitchFamily="34" charset="0"/>
              <a:cs typeface="Calibri" panose="020F0502020204030204" pitchFamily="34" charset="0"/>
            </a:rPr>
            <a:t>DISFUNCIÓN ANORRECTAL</a:t>
          </a:r>
        </a:p>
      </dsp:txBody>
      <dsp:txXfrm>
        <a:off x="3771900" y="327433"/>
        <a:ext cx="3428999" cy="2057400"/>
      </dsp:txXfrm>
    </dsp:sp>
    <dsp:sp modelId="{625F19CB-7652-4732-99D3-68F3248CEA3B}">
      <dsp:nvSpPr>
        <dsp:cNvPr id="0" name=""/>
        <dsp:cNvSpPr/>
      </dsp:nvSpPr>
      <dsp:spPr>
        <a:xfrm>
          <a:off x="7543800" y="327433"/>
          <a:ext cx="3428999" cy="20574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>
              <a:latin typeface="Calibri" panose="020F0502020204030204" pitchFamily="34" charset="0"/>
              <a:cs typeface="Calibri" panose="020F0502020204030204" pitchFamily="34" charset="0"/>
            </a:rPr>
            <a:t>PROLAPSO DE ÓRGANOS GENITALES</a:t>
          </a:r>
        </a:p>
      </dsp:txBody>
      <dsp:txXfrm>
        <a:off x="7543800" y="327433"/>
        <a:ext cx="3428999" cy="2057400"/>
      </dsp:txXfrm>
    </dsp:sp>
    <dsp:sp modelId="{74C2E99A-BD55-490D-97EB-70F477A5A9E5}">
      <dsp:nvSpPr>
        <dsp:cNvPr id="0" name=""/>
        <dsp:cNvSpPr/>
      </dsp:nvSpPr>
      <dsp:spPr>
        <a:xfrm>
          <a:off x="1885950" y="2727734"/>
          <a:ext cx="3428999" cy="2057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>
              <a:latin typeface="Calibri" panose="020F0502020204030204" pitchFamily="34" charset="0"/>
              <a:cs typeface="Calibri" panose="020F0502020204030204" pitchFamily="34" charset="0"/>
            </a:rPr>
            <a:t>DISFUNCIÓN SEXUAL</a:t>
          </a:r>
        </a:p>
      </dsp:txBody>
      <dsp:txXfrm>
        <a:off x="1885950" y="2727734"/>
        <a:ext cx="3428999" cy="2057400"/>
      </dsp:txXfrm>
    </dsp:sp>
    <dsp:sp modelId="{C783A9E6-F316-4F93-8B48-883FD9051653}">
      <dsp:nvSpPr>
        <dsp:cNvPr id="0" name=""/>
        <dsp:cNvSpPr/>
      </dsp:nvSpPr>
      <dsp:spPr>
        <a:xfrm>
          <a:off x="5657850" y="2727734"/>
          <a:ext cx="3428999" cy="20574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>
              <a:latin typeface="Calibri" panose="020F0502020204030204" pitchFamily="34" charset="0"/>
              <a:cs typeface="Calibri" panose="020F0502020204030204" pitchFamily="34" charset="0"/>
            </a:rPr>
            <a:t>DOLOR PÉLVICO CRÓNICO</a:t>
          </a:r>
        </a:p>
      </dsp:txBody>
      <dsp:txXfrm>
        <a:off x="5657850" y="2727734"/>
        <a:ext cx="3428999" cy="20574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DDF5F-9A98-46E1-AB05-3672066B9223}">
      <dsp:nvSpPr>
        <dsp:cNvPr id="0" name=""/>
        <dsp:cNvSpPr/>
      </dsp:nvSpPr>
      <dsp:spPr>
        <a:xfrm>
          <a:off x="5464926" y="2630835"/>
          <a:ext cx="902756" cy="1940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1378" y="0"/>
              </a:lnTo>
              <a:lnTo>
                <a:pt x="451378" y="1940926"/>
              </a:lnTo>
              <a:lnTo>
                <a:pt x="902756" y="19409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6D38B-7006-43FA-9C0F-D73D400FE0B0}">
      <dsp:nvSpPr>
        <dsp:cNvPr id="0" name=""/>
        <dsp:cNvSpPr/>
      </dsp:nvSpPr>
      <dsp:spPr>
        <a:xfrm>
          <a:off x="5464926" y="2585114"/>
          <a:ext cx="9027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02756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60108-E770-47CA-95EB-2F42AD8FF6D0}">
      <dsp:nvSpPr>
        <dsp:cNvPr id="0" name=""/>
        <dsp:cNvSpPr/>
      </dsp:nvSpPr>
      <dsp:spPr>
        <a:xfrm>
          <a:off x="5464926" y="689908"/>
          <a:ext cx="902756" cy="1940926"/>
        </a:xfrm>
        <a:custGeom>
          <a:avLst/>
          <a:gdLst/>
          <a:ahLst/>
          <a:cxnLst/>
          <a:rect l="0" t="0" r="0" b="0"/>
          <a:pathLst>
            <a:path>
              <a:moveTo>
                <a:pt x="0" y="1940926"/>
              </a:moveTo>
              <a:lnTo>
                <a:pt x="451378" y="1940926"/>
              </a:lnTo>
              <a:lnTo>
                <a:pt x="451378" y="0"/>
              </a:lnTo>
              <a:lnTo>
                <a:pt x="90275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93484-A97C-419B-9096-E3582392AB76}">
      <dsp:nvSpPr>
        <dsp:cNvPr id="0" name=""/>
        <dsp:cNvSpPr/>
      </dsp:nvSpPr>
      <dsp:spPr>
        <a:xfrm>
          <a:off x="951144" y="1942483"/>
          <a:ext cx="4513782" cy="13767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/>
            <a:t>INDICACIONES</a:t>
          </a:r>
        </a:p>
      </dsp:txBody>
      <dsp:txXfrm>
        <a:off x="951144" y="1942483"/>
        <a:ext cx="4513782" cy="1376703"/>
      </dsp:txXfrm>
    </dsp:sp>
    <dsp:sp modelId="{C6F71807-0A18-4A77-B253-13BAB7AA00D4}">
      <dsp:nvSpPr>
        <dsp:cNvPr id="0" name=""/>
        <dsp:cNvSpPr/>
      </dsp:nvSpPr>
      <dsp:spPr>
        <a:xfrm>
          <a:off x="6367682" y="1556"/>
          <a:ext cx="4513782" cy="137670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/>
            <a:t>Incontinencia</a:t>
          </a:r>
        </a:p>
      </dsp:txBody>
      <dsp:txXfrm>
        <a:off x="6367682" y="1556"/>
        <a:ext cx="4513782" cy="1376703"/>
      </dsp:txXfrm>
    </dsp:sp>
    <dsp:sp modelId="{EEC04F4F-6143-4BCD-9852-B4FB48BF9BC7}">
      <dsp:nvSpPr>
        <dsp:cNvPr id="0" name=""/>
        <dsp:cNvSpPr/>
      </dsp:nvSpPr>
      <dsp:spPr>
        <a:xfrm>
          <a:off x="6367682" y="1942483"/>
          <a:ext cx="4513782" cy="137670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3600" kern="1200" dirty="0"/>
            <a:t> </a:t>
          </a:r>
          <a:r>
            <a:rPr lang="es-ES" sz="4800" kern="1200" dirty="0"/>
            <a:t>Prolapsos</a:t>
          </a:r>
          <a:endParaRPr lang="es-ES" sz="3600" kern="1200" dirty="0"/>
        </a:p>
      </dsp:txBody>
      <dsp:txXfrm>
        <a:off x="6367682" y="1942483"/>
        <a:ext cx="4513782" cy="1376703"/>
      </dsp:txXfrm>
    </dsp:sp>
    <dsp:sp modelId="{08882087-18FB-4E3A-ABD0-385645ADA223}">
      <dsp:nvSpPr>
        <dsp:cNvPr id="0" name=""/>
        <dsp:cNvSpPr/>
      </dsp:nvSpPr>
      <dsp:spPr>
        <a:xfrm>
          <a:off x="6367682" y="3883409"/>
          <a:ext cx="4513782" cy="137670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/>
            <a:t>Prevención</a:t>
          </a:r>
        </a:p>
      </dsp:txBody>
      <dsp:txXfrm>
        <a:off x="6367682" y="3883409"/>
        <a:ext cx="4513782" cy="137670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671C0-46F8-49E7-9445-0698D1D716C8}">
      <dsp:nvSpPr>
        <dsp:cNvPr id="0" name=""/>
        <dsp:cNvSpPr/>
      </dsp:nvSpPr>
      <dsp:spPr>
        <a:xfrm>
          <a:off x="1394960" y="252133"/>
          <a:ext cx="5003886" cy="17377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D2B09-193E-46E0-94F6-02329635A137}">
      <dsp:nvSpPr>
        <dsp:cNvPr id="0" name=""/>
        <dsp:cNvSpPr/>
      </dsp:nvSpPr>
      <dsp:spPr>
        <a:xfrm>
          <a:off x="3419789" y="4507376"/>
          <a:ext cx="969745" cy="620637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A1F20-1EB3-47E2-8A54-34342F88989C}">
      <dsp:nvSpPr>
        <dsp:cNvPr id="0" name=""/>
        <dsp:cNvSpPr/>
      </dsp:nvSpPr>
      <dsp:spPr>
        <a:xfrm>
          <a:off x="1577272" y="5003886"/>
          <a:ext cx="4654778" cy="116369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>
              <a:latin typeface="Calibri" panose="020F0502020204030204" pitchFamily="34" charset="0"/>
              <a:cs typeface="Calibri" panose="020F0502020204030204" pitchFamily="34" charset="0"/>
            </a:rPr>
            <a:t>Suelo</a:t>
          </a:r>
          <a:r>
            <a:rPr lang="es-ES" sz="4000" b="1" kern="1200" baseline="0" dirty="0">
              <a:latin typeface="Calibri" panose="020F0502020204030204" pitchFamily="34" charset="0"/>
              <a:cs typeface="Calibri" panose="020F0502020204030204" pitchFamily="34" charset="0"/>
            </a:rPr>
            <a:t> Pélvico</a:t>
          </a:r>
          <a:endParaRPr lang="es-ES" sz="4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77272" y="5003886"/>
        <a:ext cx="4654778" cy="1163694"/>
      </dsp:txXfrm>
    </dsp:sp>
    <dsp:sp modelId="{8993F300-6CE9-4CCB-B4E8-71A6D02DD719}">
      <dsp:nvSpPr>
        <dsp:cNvPr id="0" name=""/>
        <dsp:cNvSpPr/>
      </dsp:nvSpPr>
      <dsp:spPr>
        <a:xfrm>
          <a:off x="3214203" y="2124130"/>
          <a:ext cx="1745541" cy="17455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Paraver-tebrales</a:t>
          </a:r>
          <a:endParaRPr lang="es-E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69832" y="2379759"/>
        <a:ext cx="1234283" cy="1234283"/>
      </dsp:txXfrm>
    </dsp:sp>
    <dsp:sp modelId="{EA8DF4D5-4246-4659-9E46-E239B56FAD8A}">
      <dsp:nvSpPr>
        <dsp:cNvPr id="0" name=""/>
        <dsp:cNvSpPr/>
      </dsp:nvSpPr>
      <dsp:spPr>
        <a:xfrm>
          <a:off x="1965171" y="814586"/>
          <a:ext cx="1745541" cy="1745541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Glúteos y abductores</a:t>
          </a:r>
        </a:p>
      </dsp:txBody>
      <dsp:txXfrm>
        <a:off x="2220800" y="1070215"/>
        <a:ext cx="1234283" cy="1234283"/>
      </dsp:txXfrm>
    </dsp:sp>
    <dsp:sp modelId="{2246D7D7-AA21-440D-9C2E-273F58462897}">
      <dsp:nvSpPr>
        <dsp:cNvPr id="0" name=""/>
        <dsp:cNvSpPr/>
      </dsp:nvSpPr>
      <dsp:spPr>
        <a:xfrm>
          <a:off x="3564274" y="392552"/>
          <a:ext cx="2115998" cy="1745541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Abdominales</a:t>
          </a:r>
        </a:p>
      </dsp:txBody>
      <dsp:txXfrm>
        <a:off x="3874155" y="648181"/>
        <a:ext cx="1496236" cy="1234283"/>
      </dsp:txXfrm>
    </dsp:sp>
    <dsp:sp modelId="{EA8A5631-E065-4505-95FD-C671FC811C43}">
      <dsp:nvSpPr>
        <dsp:cNvPr id="0" name=""/>
        <dsp:cNvSpPr/>
      </dsp:nvSpPr>
      <dsp:spPr>
        <a:xfrm>
          <a:off x="1188614" y="10941"/>
          <a:ext cx="5430574" cy="434445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984CB-2E09-48D3-8B86-3CEA5583A6F2}">
      <dsp:nvSpPr>
        <dsp:cNvPr id="0" name=""/>
        <dsp:cNvSpPr/>
      </dsp:nvSpPr>
      <dsp:spPr>
        <a:xfrm>
          <a:off x="4263297" y="0"/>
          <a:ext cx="7202854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>
              <a:latin typeface="Calibri" panose="020F0502020204030204" pitchFamily="34" charset="0"/>
              <a:cs typeface="Calibri" panose="020F0502020204030204" pitchFamily="34" charset="0"/>
            </a:rPr>
            <a:t>Mantenidas durante 5 segundos en series de 10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>
              <a:latin typeface="Calibri" panose="020F0502020204030204" pitchFamily="34" charset="0"/>
              <a:cs typeface="Calibri" panose="020F0502020204030204" pitchFamily="34" charset="0"/>
            </a:rPr>
            <a:t>Aumentan la fuerza</a:t>
          </a:r>
        </a:p>
      </dsp:txBody>
      <dsp:txXfrm>
        <a:off x="4263297" y="211667"/>
        <a:ext cx="6567854" cy="1269999"/>
      </dsp:txXfrm>
    </dsp:sp>
    <dsp:sp modelId="{0754C885-4E8F-4B77-8248-BC8ACCC0BA8F}">
      <dsp:nvSpPr>
        <dsp:cNvPr id="0" name=""/>
        <dsp:cNvSpPr/>
      </dsp:nvSpPr>
      <dsp:spPr>
        <a:xfrm>
          <a:off x="581534" y="0"/>
          <a:ext cx="3724691" cy="169333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Calibri" panose="020F0502020204030204" pitchFamily="34" charset="0"/>
              <a:cs typeface="Calibri" panose="020F0502020204030204" pitchFamily="34" charset="0"/>
            </a:rPr>
            <a:t>Contracciones lentas</a:t>
          </a:r>
        </a:p>
      </dsp:txBody>
      <dsp:txXfrm>
        <a:off x="664196" y="82662"/>
        <a:ext cx="3559367" cy="1528009"/>
      </dsp:txXfrm>
    </dsp:sp>
    <dsp:sp modelId="{2A5659A9-97AC-4799-9829-6777A69798C9}">
      <dsp:nvSpPr>
        <dsp:cNvPr id="0" name=""/>
        <dsp:cNvSpPr/>
      </dsp:nvSpPr>
      <dsp:spPr>
        <a:xfrm>
          <a:off x="4253597" y="1862666"/>
          <a:ext cx="7202854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>
              <a:latin typeface="Calibri" panose="020F0502020204030204" pitchFamily="34" charset="0"/>
              <a:cs typeface="Calibri" panose="020F0502020204030204" pitchFamily="34" charset="0"/>
            </a:rPr>
            <a:t>A modo de sacudida, en series de 10 intercaladas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>
              <a:latin typeface="Calibri" panose="020F0502020204030204" pitchFamily="34" charset="0"/>
              <a:cs typeface="Calibri" panose="020F0502020204030204" pitchFamily="34" charset="0"/>
            </a:rPr>
            <a:t>Disminuyen la urgencia</a:t>
          </a:r>
        </a:p>
      </dsp:txBody>
      <dsp:txXfrm>
        <a:off x="4253597" y="2074333"/>
        <a:ext cx="6567854" cy="1269999"/>
      </dsp:txXfrm>
    </dsp:sp>
    <dsp:sp modelId="{FC99CA27-FBD7-4B58-855A-418B9DD4369B}">
      <dsp:nvSpPr>
        <dsp:cNvPr id="0" name=""/>
        <dsp:cNvSpPr/>
      </dsp:nvSpPr>
      <dsp:spPr>
        <a:xfrm>
          <a:off x="548305" y="1862666"/>
          <a:ext cx="3705292" cy="169333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Calibri" panose="020F0502020204030204" pitchFamily="34" charset="0"/>
              <a:cs typeface="Calibri" panose="020F0502020204030204" pitchFamily="34" charset="0"/>
            </a:rPr>
            <a:t>Contracciones rápidas</a:t>
          </a:r>
        </a:p>
      </dsp:txBody>
      <dsp:txXfrm>
        <a:off x="630967" y="1945328"/>
        <a:ext cx="3539968" cy="1528009"/>
      </dsp:txXfrm>
    </dsp:sp>
    <dsp:sp modelId="{5D5C2725-925F-454C-A270-B31A4616BF1E}">
      <dsp:nvSpPr>
        <dsp:cNvPr id="0" name=""/>
        <dsp:cNvSpPr/>
      </dsp:nvSpPr>
      <dsp:spPr>
        <a:xfrm>
          <a:off x="4253597" y="3725333"/>
          <a:ext cx="7202854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>
              <a:latin typeface="Calibri" panose="020F0502020204030204" pitchFamily="34" charset="0"/>
              <a:cs typeface="Calibri" panose="020F0502020204030204" pitchFamily="34" charset="0"/>
            </a:rPr>
            <a:t>Con el uso de aparataje o los dedos</a:t>
          </a:r>
          <a:r>
            <a:rPr lang="es-ES" sz="28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4253597" y="3937000"/>
        <a:ext cx="6567854" cy="1269999"/>
      </dsp:txXfrm>
    </dsp:sp>
    <dsp:sp modelId="{6DCA9B2A-0102-4992-B5CA-01A4C206373B}">
      <dsp:nvSpPr>
        <dsp:cNvPr id="0" name=""/>
        <dsp:cNvSpPr/>
      </dsp:nvSpPr>
      <dsp:spPr>
        <a:xfrm>
          <a:off x="548305" y="3725333"/>
          <a:ext cx="3705292" cy="169333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Calibri" panose="020F0502020204030204" pitchFamily="34" charset="0"/>
              <a:cs typeface="Calibri" panose="020F0502020204030204" pitchFamily="34" charset="0"/>
            </a:rPr>
            <a:t>Contra resistencia</a:t>
          </a:r>
        </a:p>
      </dsp:txBody>
      <dsp:txXfrm>
        <a:off x="630967" y="3807995"/>
        <a:ext cx="3539968" cy="152800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38A3A-3F78-4E19-8324-3681AB89A0D0}">
      <dsp:nvSpPr>
        <dsp:cNvPr id="0" name=""/>
        <dsp:cNvSpPr/>
      </dsp:nvSpPr>
      <dsp:spPr>
        <a:xfrm>
          <a:off x="273999" y="0"/>
          <a:ext cx="9721345" cy="607584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36050E-0F7D-4B81-A3A1-99173725E175}">
      <dsp:nvSpPr>
        <dsp:cNvPr id="0" name=""/>
        <dsp:cNvSpPr/>
      </dsp:nvSpPr>
      <dsp:spPr>
        <a:xfrm>
          <a:off x="1371610" y="4193545"/>
          <a:ext cx="252754" cy="2527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2FD0B0-1874-4BAA-A02F-6D80FE33942D}">
      <dsp:nvSpPr>
        <dsp:cNvPr id="0" name=""/>
        <dsp:cNvSpPr/>
      </dsp:nvSpPr>
      <dsp:spPr>
        <a:xfrm>
          <a:off x="1456242" y="4751176"/>
          <a:ext cx="2265073" cy="838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93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latin typeface="Calibri" panose="020F0502020204030204" pitchFamily="34" charset="0"/>
              <a:cs typeface="Calibri" panose="020F0502020204030204" pitchFamily="34" charset="0"/>
            </a:rPr>
            <a:t>Estímulos eléctricos</a:t>
          </a:r>
        </a:p>
      </dsp:txBody>
      <dsp:txXfrm>
        <a:off x="1456242" y="4751176"/>
        <a:ext cx="2265073" cy="838275"/>
      </dsp:txXfrm>
    </dsp:sp>
    <dsp:sp modelId="{7B05D453-E1B3-4C84-963E-A55B5BC12AF8}">
      <dsp:nvSpPr>
        <dsp:cNvPr id="0" name=""/>
        <dsp:cNvSpPr/>
      </dsp:nvSpPr>
      <dsp:spPr>
        <a:xfrm>
          <a:off x="3602659" y="2542131"/>
          <a:ext cx="456903" cy="45690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79B7CD-0D58-4E1E-8246-E7318A154D10}">
      <dsp:nvSpPr>
        <dsp:cNvPr id="0" name=""/>
        <dsp:cNvSpPr/>
      </dsp:nvSpPr>
      <dsp:spPr>
        <a:xfrm>
          <a:off x="3980920" y="3033896"/>
          <a:ext cx="2333122" cy="741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104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latin typeface="Calibri" panose="020F0502020204030204" pitchFamily="34" charset="0"/>
              <a:cs typeface="Calibri" panose="020F0502020204030204" pitchFamily="34" charset="0"/>
            </a:rPr>
            <a:t>Contracciones musculares</a:t>
          </a:r>
        </a:p>
      </dsp:txBody>
      <dsp:txXfrm>
        <a:off x="3980920" y="3033896"/>
        <a:ext cx="2333122" cy="741137"/>
      </dsp:txXfrm>
    </dsp:sp>
    <dsp:sp modelId="{EA8C5725-B5A1-45FD-9982-96A9A2A4F9C7}">
      <dsp:nvSpPr>
        <dsp:cNvPr id="0" name=""/>
        <dsp:cNvSpPr/>
      </dsp:nvSpPr>
      <dsp:spPr>
        <a:xfrm>
          <a:off x="6285750" y="1537187"/>
          <a:ext cx="631887" cy="63188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7E2FA8-5C4A-44AE-98EB-A7EA636BBE15}">
      <dsp:nvSpPr>
        <dsp:cNvPr id="0" name=""/>
        <dsp:cNvSpPr/>
      </dsp:nvSpPr>
      <dsp:spPr>
        <a:xfrm>
          <a:off x="6935611" y="2024193"/>
          <a:ext cx="2333122" cy="1064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824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latin typeface="Calibri" panose="020F0502020204030204" pitchFamily="34" charset="0"/>
              <a:cs typeface="Calibri" panose="020F0502020204030204" pitchFamily="34" charset="0"/>
            </a:rPr>
            <a:t>Conscientes de la musculatura a ejercitar</a:t>
          </a:r>
        </a:p>
      </dsp:txBody>
      <dsp:txXfrm>
        <a:off x="6935611" y="2024193"/>
        <a:ext cx="2333122" cy="106403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C23B6-BB70-45FB-8E30-2ED4EB31C89D}">
      <dsp:nvSpPr>
        <dsp:cNvPr id="0" name=""/>
        <dsp:cNvSpPr/>
      </dsp:nvSpPr>
      <dsp:spPr>
        <a:xfrm rot="5400000">
          <a:off x="-404484" y="405906"/>
          <a:ext cx="2696564" cy="188759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 dirty="0">
              <a:latin typeface="Calibri" panose="020F0502020204030204" pitchFamily="34" charset="0"/>
              <a:cs typeface="Calibri" panose="020F0502020204030204" pitchFamily="34" charset="0"/>
            </a:rPr>
            <a:t>Conos vaginales</a:t>
          </a:r>
        </a:p>
      </dsp:txBody>
      <dsp:txXfrm rot="-5400000">
        <a:off x="1" y="945220"/>
        <a:ext cx="1887595" cy="808969"/>
      </dsp:txXfrm>
    </dsp:sp>
    <dsp:sp modelId="{8D5B2638-8C55-4CA8-AD34-5CAD2E6822CA}">
      <dsp:nvSpPr>
        <dsp:cNvPr id="0" name=""/>
        <dsp:cNvSpPr/>
      </dsp:nvSpPr>
      <dsp:spPr>
        <a:xfrm rot="5400000">
          <a:off x="4446374" y="-2557357"/>
          <a:ext cx="1752766" cy="68703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400" kern="1200" dirty="0">
              <a:latin typeface="Calibri" panose="020F0502020204030204" pitchFamily="34" charset="0"/>
              <a:cs typeface="Calibri" panose="020F0502020204030204" pitchFamily="34" charset="0"/>
            </a:rPr>
            <a:t>Entrenan la FUERZA del S.P.</a:t>
          </a:r>
        </a:p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400" kern="1200" dirty="0">
              <a:latin typeface="Calibri" panose="020F0502020204030204" pitchFamily="34" charset="0"/>
              <a:cs typeface="Calibri" panose="020F0502020204030204" pitchFamily="34" charset="0"/>
            </a:rPr>
            <a:t>Se produce una contracción voluntaria</a:t>
          </a:r>
        </a:p>
      </dsp:txBody>
      <dsp:txXfrm rot="-5400000">
        <a:off x="1887596" y="86984"/>
        <a:ext cx="6784761" cy="1581640"/>
      </dsp:txXfrm>
    </dsp:sp>
    <dsp:sp modelId="{D279613A-AB9E-4B51-8438-DE4BABDAD52B}">
      <dsp:nvSpPr>
        <dsp:cNvPr id="0" name=""/>
        <dsp:cNvSpPr/>
      </dsp:nvSpPr>
      <dsp:spPr>
        <a:xfrm rot="5400000">
          <a:off x="-404484" y="2819983"/>
          <a:ext cx="2696564" cy="1887595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 dirty="0">
              <a:latin typeface="Calibri" panose="020F0502020204030204" pitchFamily="34" charset="0"/>
              <a:cs typeface="Calibri" panose="020F0502020204030204" pitchFamily="34" charset="0"/>
            </a:rPr>
            <a:t>Bolas chinas</a:t>
          </a:r>
        </a:p>
      </dsp:txBody>
      <dsp:txXfrm rot="-5400000">
        <a:off x="1" y="3359297"/>
        <a:ext cx="1887595" cy="808969"/>
      </dsp:txXfrm>
    </dsp:sp>
    <dsp:sp modelId="{D549005A-39F5-4972-8523-CC6236417FD2}">
      <dsp:nvSpPr>
        <dsp:cNvPr id="0" name=""/>
        <dsp:cNvSpPr/>
      </dsp:nvSpPr>
      <dsp:spPr>
        <a:xfrm rot="5400000">
          <a:off x="4446374" y="-143280"/>
          <a:ext cx="1752766" cy="68703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400" kern="1200" dirty="0">
              <a:latin typeface="Calibri" panose="020F0502020204030204" pitchFamily="34" charset="0"/>
              <a:cs typeface="Calibri" panose="020F0502020204030204" pitchFamily="34" charset="0"/>
            </a:rPr>
            <a:t>Entrenan el TONO del S.P</a:t>
          </a:r>
        </a:p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400" kern="1200" dirty="0">
              <a:latin typeface="Calibri" panose="020F0502020204030204" pitchFamily="34" charset="0"/>
              <a:cs typeface="Calibri" panose="020F0502020204030204" pitchFamily="34" charset="0"/>
            </a:rPr>
            <a:t>La vibración produce contracciones involuntarias</a:t>
          </a:r>
        </a:p>
      </dsp:txBody>
      <dsp:txXfrm rot="-5400000">
        <a:off x="1887596" y="2501061"/>
        <a:ext cx="6784761" cy="158164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5A7AE-D01B-4457-92E3-473F2DF679C2}">
      <dsp:nvSpPr>
        <dsp:cNvPr id="0" name=""/>
        <dsp:cNvSpPr/>
      </dsp:nvSpPr>
      <dsp:spPr>
        <a:xfrm>
          <a:off x="1518810" y="-114551"/>
          <a:ext cx="9662640" cy="6956294"/>
        </a:xfrm>
        <a:prstGeom prst="circularArrow">
          <a:avLst>
            <a:gd name="adj1" fmla="val 5544"/>
            <a:gd name="adj2" fmla="val 330680"/>
            <a:gd name="adj3" fmla="val 13938819"/>
            <a:gd name="adj4" fmla="val 17287605"/>
            <a:gd name="adj5" fmla="val 575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A2880EF-8B31-4F2E-834F-48E411427176}">
      <dsp:nvSpPr>
        <dsp:cNvPr id="0" name=""/>
        <dsp:cNvSpPr/>
      </dsp:nvSpPr>
      <dsp:spPr>
        <a:xfrm>
          <a:off x="4837271" y="-38037"/>
          <a:ext cx="3025718" cy="142588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Prevención y </a:t>
          </a:r>
          <a:r>
            <a:rPr lang="es-ES" sz="2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tto</a:t>
          </a:r>
          <a:r>
            <a:rPr lang="es-ES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. de incontinencia</a:t>
          </a:r>
        </a:p>
      </dsp:txBody>
      <dsp:txXfrm>
        <a:off x="4906877" y="31569"/>
        <a:ext cx="2886506" cy="1286670"/>
      </dsp:txXfrm>
    </dsp:sp>
    <dsp:sp modelId="{A7635B67-F94F-48B2-B1EB-4A17BD2EFADE}">
      <dsp:nvSpPr>
        <dsp:cNvPr id="0" name=""/>
        <dsp:cNvSpPr/>
      </dsp:nvSpPr>
      <dsp:spPr>
        <a:xfrm>
          <a:off x="8095607" y="916155"/>
          <a:ext cx="3597212" cy="13484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Mantenimiento del tono muscular en la menopausia</a:t>
          </a:r>
        </a:p>
      </dsp:txBody>
      <dsp:txXfrm>
        <a:off x="8161432" y="981980"/>
        <a:ext cx="3465562" cy="1216778"/>
      </dsp:txXfrm>
    </dsp:sp>
    <dsp:sp modelId="{AB4B87AF-160F-46E0-8F8F-21715A5B1FB1}">
      <dsp:nvSpPr>
        <dsp:cNvPr id="0" name=""/>
        <dsp:cNvSpPr/>
      </dsp:nvSpPr>
      <dsp:spPr>
        <a:xfrm>
          <a:off x="9255685" y="3370049"/>
          <a:ext cx="2781639" cy="125344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Prevención de prolapsos</a:t>
          </a:r>
        </a:p>
      </dsp:txBody>
      <dsp:txXfrm>
        <a:off x="9316873" y="3431237"/>
        <a:ext cx="2659263" cy="1131066"/>
      </dsp:txXfrm>
    </dsp:sp>
    <dsp:sp modelId="{57CBB53A-72D3-4666-BD0F-2E7E8D7BFD40}">
      <dsp:nvSpPr>
        <dsp:cNvPr id="0" name=""/>
        <dsp:cNvSpPr/>
      </dsp:nvSpPr>
      <dsp:spPr>
        <a:xfrm>
          <a:off x="6982840" y="5456192"/>
          <a:ext cx="3157905" cy="128545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Disfunciones sexuales causadas por la debilidad del S.P</a:t>
          </a:r>
        </a:p>
      </dsp:txBody>
      <dsp:txXfrm>
        <a:off x="7045591" y="5518943"/>
        <a:ext cx="3032403" cy="1159951"/>
      </dsp:txXfrm>
    </dsp:sp>
    <dsp:sp modelId="{50F615D2-DD0E-40DD-AFF4-2F68EA0285E2}">
      <dsp:nvSpPr>
        <dsp:cNvPr id="0" name=""/>
        <dsp:cNvSpPr/>
      </dsp:nvSpPr>
      <dsp:spPr>
        <a:xfrm>
          <a:off x="1590808" y="5230012"/>
          <a:ext cx="4071514" cy="143754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Sobrepeso o obesidad</a:t>
          </a:r>
        </a:p>
      </dsp:txBody>
      <dsp:txXfrm>
        <a:off x="1660983" y="5300187"/>
        <a:ext cx="3931164" cy="1297193"/>
      </dsp:txXfrm>
    </dsp:sp>
    <dsp:sp modelId="{3E30E8DB-3319-4310-A98F-8208AD5548ED}">
      <dsp:nvSpPr>
        <dsp:cNvPr id="0" name=""/>
        <dsp:cNvSpPr/>
      </dsp:nvSpPr>
      <dsp:spPr>
        <a:xfrm>
          <a:off x="711731" y="3023615"/>
          <a:ext cx="2674290" cy="11079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Estreñimiento crónico</a:t>
          </a:r>
        </a:p>
      </dsp:txBody>
      <dsp:txXfrm>
        <a:off x="765819" y="3077703"/>
        <a:ext cx="2566114" cy="999815"/>
      </dsp:txXfrm>
    </dsp:sp>
    <dsp:sp modelId="{6D5625E1-AE6A-46E1-82D5-DB633700671B}">
      <dsp:nvSpPr>
        <dsp:cNvPr id="0" name=""/>
        <dsp:cNvSpPr/>
      </dsp:nvSpPr>
      <dsp:spPr>
        <a:xfrm>
          <a:off x="955498" y="680255"/>
          <a:ext cx="3441569" cy="14380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Planificación de un embarazo</a:t>
          </a:r>
        </a:p>
      </dsp:txBody>
      <dsp:txXfrm>
        <a:off x="1025699" y="750456"/>
        <a:ext cx="3301167" cy="129766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E3745-0C11-4778-9F29-E6C81B5B29A9}">
      <dsp:nvSpPr>
        <dsp:cNvPr id="0" name=""/>
        <dsp:cNvSpPr/>
      </dsp:nvSpPr>
      <dsp:spPr>
        <a:xfrm>
          <a:off x="2163239" y="1295"/>
          <a:ext cx="5331023" cy="484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PROMOCIÓN</a:t>
          </a:r>
        </a:p>
      </dsp:txBody>
      <dsp:txXfrm>
        <a:off x="2163239" y="1295"/>
        <a:ext cx="5331023" cy="484638"/>
      </dsp:txXfrm>
    </dsp:sp>
    <dsp:sp modelId="{7A3B62FF-386E-4308-852E-9F5339054384}">
      <dsp:nvSpPr>
        <dsp:cNvPr id="0" name=""/>
        <dsp:cNvSpPr/>
      </dsp:nvSpPr>
      <dsp:spPr>
        <a:xfrm>
          <a:off x="3395836" y="485933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1557C2-0E5F-4BCE-80C5-BC51A6EC3B88}">
      <dsp:nvSpPr>
        <dsp:cNvPr id="0" name=""/>
        <dsp:cNvSpPr/>
      </dsp:nvSpPr>
      <dsp:spPr>
        <a:xfrm>
          <a:off x="4145141" y="485933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0B1405-2592-44BE-9E94-EF56ED194145}">
      <dsp:nvSpPr>
        <dsp:cNvPr id="0" name=""/>
        <dsp:cNvSpPr/>
      </dsp:nvSpPr>
      <dsp:spPr>
        <a:xfrm>
          <a:off x="4895038" y="485933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86C1D2-BDF1-4117-AE3D-C3A01B92D188}">
      <dsp:nvSpPr>
        <dsp:cNvPr id="0" name=""/>
        <dsp:cNvSpPr/>
      </dsp:nvSpPr>
      <dsp:spPr>
        <a:xfrm>
          <a:off x="5644343" y="485933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161055-E256-4290-ACD9-EF0834C87824}">
      <dsp:nvSpPr>
        <dsp:cNvPr id="0" name=""/>
        <dsp:cNvSpPr/>
      </dsp:nvSpPr>
      <dsp:spPr>
        <a:xfrm>
          <a:off x="6394241" y="485933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6275EF-DB74-468C-9291-F926B2144C50}">
      <dsp:nvSpPr>
        <dsp:cNvPr id="0" name=""/>
        <dsp:cNvSpPr/>
      </dsp:nvSpPr>
      <dsp:spPr>
        <a:xfrm>
          <a:off x="7143546" y="485933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757074-5DA0-4FB2-AAB3-F085058732D8}">
      <dsp:nvSpPr>
        <dsp:cNvPr id="0" name=""/>
        <dsp:cNvSpPr/>
      </dsp:nvSpPr>
      <dsp:spPr>
        <a:xfrm>
          <a:off x="7893443" y="485933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57DCF8-301E-475B-A7CA-4BE6DF1E603B}">
      <dsp:nvSpPr>
        <dsp:cNvPr id="0" name=""/>
        <dsp:cNvSpPr/>
      </dsp:nvSpPr>
      <dsp:spPr>
        <a:xfrm>
          <a:off x="2163239" y="584656"/>
          <a:ext cx="7865521" cy="7897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u="sng" kern="1200" dirty="0">
              <a:latin typeface="Calibri" panose="020F0502020204030204" pitchFamily="34" charset="0"/>
              <a:cs typeface="Calibri" panose="020F0502020204030204" pitchFamily="34" charset="0"/>
            </a:rPr>
            <a:t>Mujeres sanas</a:t>
          </a:r>
          <a:endParaRPr lang="es-E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Autoconocimiento y autocuidado, hábitos saludables, alimentación.</a:t>
          </a:r>
        </a:p>
      </dsp:txBody>
      <dsp:txXfrm>
        <a:off x="2163239" y="584656"/>
        <a:ext cx="7865521" cy="789781"/>
      </dsp:txXfrm>
    </dsp:sp>
    <dsp:sp modelId="{F691854C-89E2-4630-BF70-5A34224D89B8}">
      <dsp:nvSpPr>
        <dsp:cNvPr id="0" name=""/>
        <dsp:cNvSpPr/>
      </dsp:nvSpPr>
      <dsp:spPr>
        <a:xfrm>
          <a:off x="2163239" y="1517562"/>
          <a:ext cx="5331023" cy="484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PREVENCIÓN PRIMARIA</a:t>
          </a:r>
        </a:p>
      </dsp:txBody>
      <dsp:txXfrm>
        <a:off x="2163239" y="1517562"/>
        <a:ext cx="5331023" cy="484638"/>
      </dsp:txXfrm>
    </dsp:sp>
    <dsp:sp modelId="{DC18E008-D7AF-4469-8F60-0FBFCE69BD06}">
      <dsp:nvSpPr>
        <dsp:cNvPr id="0" name=""/>
        <dsp:cNvSpPr/>
      </dsp:nvSpPr>
      <dsp:spPr>
        <a:xfrm>
          <a:off x="3395836" y="2033507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385715-A208-44E8-8085-B82396DBE9EE}">
      <dsp:nvSpPr>
        <dsp:cNvPr id="0" name=""/>
        <dsp:cNvSpPr/>
      </dsp:nvSpPr>
      <dsp:spPr>
        <a:xfrm>
          <a:off x="4145141" y="2033507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042D20-E206-4F43-AC21-318197F87796}">
      <dsp:nvSpPr>
        <dsp:cNvPr id="0" name=""/>
        <dsp:cNvSpPr/>
      </dsp:nvSpPr>
      <dsp:spPr>
        <a:xfrm>
          <a:off x="4895038" y="2033507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BCC4F3-5F09-47AB-91E3-71C7D82A4EF3}">
      <dsp:nvSpPr>
        <dsp:cNvPr id="0" name=""/>
        <dsp:cNvSpPr/>
      </dsp:nvSpPr>
      <dsp:spPr>
        <a:xfrm>
          <a:off x="5644343" y="2033507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B39C34-98A0-4AF9-AA93-4C7F33CCB7A4}">
      <dsp:nvSpPr>
        <dsp:cNvPr id="0" name=""/>
        <dsp:cNvSpPr/>
      </dsp:nvSpPr>
      <dsp:spPr>
        <a:xfrm>
          <a:off x="6394241" y="2033507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19274D-CC8B-4466-A76F-10E3009ABA50}">
      <dsp:nvSpPr>
        <dsp:cNvPr id="0" name=""/>
        <dsp:cNvSpPr/>
      </dsp:nvSpPr>
      <dsp:spPr>
        <a:xfrm>
          <a:off x="7143546" y="2033507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5CC7E6-1316-4254-9AFA-11DFCF0A3EE7}">
      <dsp:nvSpPr>
        <dsp:cNvPr id="0" name=""/>
        <dsp:cNvSpPr/>
      </dsp:nvSpPr>
      <dsp:spPr>
        <a:xfrm>
          <a:off x="7893443" y="2033507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44C771-0DD1-44DC-AD39-6BE345BCA9FC}">
      <dsp:nvSpPr>
        <dsp:cNvPr id="0" name=""/>
        <dsp:cNvSpPr/>
      </dsp:nvSpPr>
      <dsp:spPr>
        <a:xfrm>
          <a:off x="2163239" y="2002200"/>
          <a:ext cx="7865521" cy="1049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u="sng" kern="1200" dirty="0">
              <a:latin typeface="Calibri" panose="020F0502020204030204" pitchFamily="34" charset="0"/>
              <a:cs typeface="Calibri" panose="020F0502020204030204" pitchFamily="34" charset="0"/>
            </a:rPr>
            <a:t>Adolescentes, embarazadas, puerperio, postparto, menopausia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u="none" kern="1200" dirty="0">
              <a:latin typeface="Calibri" panose="020F0502020204030204" pitchFamily="34" charset="0"/>
              <a:cs typeface="Calibri" panose="020F0502020204030204" pitchFamily="34" charset="0"/>
            </a:rPr>
            <a:t>RECOMENDACIONES: no fumar, peso ideal, evitar estreñimiento, ejercicio físico.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u="none" kern="1200" dirty="0">
              <a:latin typeface="Calibri" panose="020F0502020204030204" pitchFamily="34" charset="0"/>
              <a:cs typeface="Calibri" panose="020F0502020204030204" pitchFamily="34" charset="0"/>
            </a:rPr>
            <a:t>MASAJE PERINEAL, EJERCICIOS DE KEGEL.</a:t>
          </a:r>
        </a:p>
      </dsp:txBody>
      <dsp:txXfrm>
        <a:off x="2163239" y="2002200"/>
        <a:ext cx="7865521" cy="1049840"/>
      </dsp:txXfrm>
    </dsp:sp>
    <dsp:sp modelId="{53E8BF4A-8A4A-4DA4-927D-E7625F920583}">
      <dsp:nvSpPr>
        <dsp:cNvPr id="0" name=""/>
        <dsp:cNvSpPr/>
      </dsp:nvSpPr>
      <dsp:spPr>
        <a:xfrm>
          <a:off x="2163239" y="3096442"/>
          <a:ext cx="5331023" cy="484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PREVENCIÓN SECUNDARIA Y TERCIARIA</a:t>
          </a:r>
        </a:p>
      </dsp:txBody>
      <dsp:txXfrm>
        <a:off x="2163239" y="3096442"/>
        <a:ext cx="5331023" cy="484638"/>
      </dsp:txXfrm>
    </dsp:sp>
    <dsp:sp modelId="{7FE46C4A-578A-418B-A2B7-99991A26B97E}">
      <dsp:nvSpPr>
        <dsp:cNvPr id="0" name=""/>
        <dsp:cNvSpPr/>
      </dsp:nvSpPr>
      <dsp:spPr>
        <a:xfrm>
          <a:off x="3395836" y="3581081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504808-1F97-4256-82BA-ABA676C8D0D0}">
      <dsp:nvSpPr>
        <dsp:cNvPr id="0" name=""/>
        <dsp:cNvSpPr/>
      </dsp:nvSpPr>
      <dsp:spPr>
        <a:xfrm>
          <a:off x="4145141" y="3581081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AA3689-2CF2-46A6-8522-DF1741B3425C}">
      <dsp:nvSpPr>
        <dsp:cNvPr id="0" name=""/>
        <dsp:cNvSpPr/>
      </dsp:nvSpPr>
      <dsp:spPr>
        <a:xfrm>
          <a:off x="4895038" y="3581081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7F2E97-2658-4115-B4C3-29ECD47BD813}">
      <dsp:nvSpPr>
        <dsp:cNvPr id="0" name=""/>
        <dsp:cNvSpPr/>
      </dsp:nvSpPr>
      <dsp:spPr>
        <a:xfrm>
          <a:off x="5644343" y="3581081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603A2B-5D47-4329-A914-9778A28EEFA7}">
      <dsp:nvSpPr>
        <dsp:cNvPr id="0" name=""/>
        <dsp:cNvSpPr/>
      </dsp:nvSpPr>
      <dsp:spPr>
        <a:xfrm>
          <a:off x="6394241" y="3581081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D07834-8FB5-414F-855B-27A6D12E3B5D}">
      <dsp:nvSpPr>
        <dsp:cNvPr id="0" name=""/>
        <dsp:cNvSpPr/>
      </dsp:nvSpPr>
      <dsp:spPr>
        <a:xfrm>
          <a:off x="7143546" y="3581081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E37338-AA68-4909-9649-2770062F1B18}">
      <dsp:nvSpPr>
        <dsp:cNvPr id="0" name=""/>
        <dsp:cNvSpPr/>
      </dsp:nvSpPr>
      <dsp:spPr>
        <a:xfrm>
          <a:off x="7893443" y="3581081"/>
          <a:ext cx="1247459" cy="9872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E7C714-67E1-4401-A7B5-E8D937FFC31E}">
      <dsp:nvSpPr>
        <dsp:cNvPr id="0" name=""/>
        <dsp:cNvSpPr/>
      </dsp:nvSpPr>
      <dsp:spPr>
        <a:xfrm>
          <a:off x="2163239" y="3679804"/>
          <a:ext cx="7865521" cy="7897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u="sng" kern="1200" dirty="0">
              <a:latin typeface="Calibri" panose="020F0502020204030204" pitchFamily="34" charset="0"/>
              <a:cs typeface="Calibri" panose="020F0502020204030204" pitchFamily="34" charset="0"/>
            </a:rPr>
            <a:t>Pacientes sintomáticos </a:t>
          </a:r>
          <a:r>
            <a:rPr lang="es-ES" sz="2000" u="none" kern="1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DERIVACIÓN</a:t>
          </a:r>
          <a:endParaRPr lang="es-ES" sz="2000" u="none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63239" y="3679804"/>
        <a:ext cx="7865521" cy="78978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0A04D-791B-459F-B170-9C5577742074}">
      <dsp:nvSpPr>
        <dsp:cNvPr id="0" name=""/>
        <dsp:cNvSpPr/>
      </dsp:nvSpPr>
      <dsp:spPr>
        <a:xfrm>
          <a:off x="0" y="491933"/>
          <a:ext cx="11785600" cy="308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694" tIns="416560" rIns="91469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>
              <a:latin typeface="Calibri" panose="020F0502020204030204" pitchFamily="34" charset="0"/>
              <a:cs typeface="Calibri" panose="020F0502020204030204" pitchFamily="34" charset="0"/>
            </a:rPr>
            <a:t>Síntomas graves</a:t>
          </a:r>
          <a:endParaRPr lang="es-E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>
              <a:latin typeface="Calibri" panose="020F0502020204030204" pitchFamily="34" charset="0"/>
              <a:cs typeface="Calibri" panose="020F0502020204030204" pitchFamily="34" charset="0"/>
            </a:rPr>
            <a:t>Gran limitación de la calidad de vida</a:t>
          </a:r>
          <a:endParaRPr lang="es-E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IU recurrente tras cirugía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IU asociada a otros síntomas: dolor, hematuria, masa, RAO, dificultad de vaciado o residuo vesical </a:t>
          </a:r>
          <a:r>
            <a:rPr lang="es-E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posmiccional</a:t>
          </a: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 anormal (&gt; 200 ml)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>
              <a:latin typeface="Calibri" panose="020F0502020204030204" pitchFamily="34" charset="0"/>
              <a:cs typeface="Calibri" panose="020F0502020204030204" pitchFamily="34" charset="0"/>
            </a:rPr>
            <a:t>Incontinencia fecal</a:t>
          </a:r>
          <a:endParaRPr lang="es-E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>
              <a:latin typeface="Calibri" panose="020F0502020204030204" pitchFamily="34" charset="0"/>
              <a:cs typeface="Calibri" panose="020F0502020204030204" pitchFamily="34" charset="0"/>
            </a:rPr>
            <a:t>Prolapso</a:t>
          </a:r>
          <a:endParaRPr lang="es-E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IU que no pueden clasificarse, de diagnóstico incierto o dificultad para establecer tratamiento. </a:t>
          </a:r>
        </a:p>
      </dsp:txBody>
      <dsp:txXfrm>
        <a:off x="0" y="491933"/>
        <a:ext cx="11785600" cy="3087000"/>
      </dsp:txXfrm>
    </dsp:sp>
    <dsp:sp modelId="{A8CE64F6-681F-4A18-AE3A-57E1C7911897}">
      <dsp:nvSpPr>
        <dsp:cNvPr id="0" name=""/>
        <dsp:cNvSpPr/>
      </dsp:nvSpPr>
      <dsp:spPr>
        <a:xfrm>
          <a:off x="589280" y="196733"/>
          <a:ext cx="10170088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1827" tIns="0" rIns="31182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CRITERIOS DE DERIVACIÓN ANTES DEL TRATAMIENTO</a:t>
          </a:r>
          <a:endParaRPr lang="es-E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18101" y="225554"/>
        <a:ext cx="10112446" cy="532758"/>
      </dsp:txXfrm>
    </dsp:sp>
    <dsp:sp modelId="{715BC73F-3F84-4FC2-9282-1FE099508414}">
      <dsp:nvSpPr>
        <dsp:cNvPr id="0" name=""/>
        <dsp:cNvSpPr/>
      </dsp:nvSpPr>
      <dsp:spPr>
        <a:xfrm>
          <a:off x="0" y="3982134"/>
          <a:ext cx="117856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694" tIns="416560" rIns="91469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>
              <a:latin typeface="Calibri" panose="020F0502020204030204" pitchFamily="34" charset="0"/>
              <a:cs typeface="Calibri" panose="020F0502020204030204" pitchFamily="34" charset="0"/>
            </a:rPr>
            <a:t>Pacientes con incremento de síntomas o aparición de nuevos.</a:t>
          </a:r>
          <a:endParaRPr lang="es-E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>
              <a:latin typeface="Calibri" panose="020F0502020204030204" pitchFamily="34" charset="0"/>
              <a:cs typeface="Calibri" panose="020F0502020204030204" pitchFamily="34" charset="0"/>
            </a:rPr>
            <a:t>Pacientes con ausencia de respuesta al tratamiento conservador durante 3 meses.</a:t>
          </a:r>
          <a:endParaRPr lang="es-E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982134"/>
        <a:ext cx="11785600" cy="1165500"/>
      </dsp:txXfrm>
    </dsp:sp>
    <dsp:sp modelId="{8C729B05-8B9A-48C5-94F8-449AF018CEFD}">
      <dsp:nvSpPr>
        <dsp:cNvPr id="0" name=""/>
        <dsp:cNvSpPr/>
      </dsp:nvSpPr>
      <dsp:spPr>
        <a:xfrm>
          <a:off x="589280" y="3686934"/>
          <a:ext cx="10170088" cy="5904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1827" tIns="0" rIns="31182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CRITERIOS DE DERIVACIÓN DURANTE EL SEGUIMIENTO</a:t>
          </a:r>
          <a:endParaRPr lang="es-E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18101" y="3715755"/>
        <a:ext cx="10112446" cy="53275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3BF4A-6A71-4409-ACBA-38962F3E83C6}">
      <dsp:nvSpPr>
        <dsp:cNvPr id="0" name=""/>
        <dsp:cNvSpPr/>
      </dsp:nvSpPr>
      <dsp:spPr>
        <a:xfrm>
          <a:off x="635963" y="658224"/>
          <a:ext cx="4818006" cy="5668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870528-0445-4277-A5C6-866AAD183C0E}">
      <dsp:nvSpPr>
        <dsp:cNvPr id="0" name=""/>
        <dsp:cNvSpPr/>
      </dsp:nvSpPr>
      <dsp:spPr>
        <a:xfrm>
          <a:off x="634984" y="1231130"/>
          <a:ext cx="353948" cy="3539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694FB7-5CA4-49C1-8A05-83394B5AFC76}">
      <dsp:nvSpPr>
        <dsp:cNvPr id="0" name=""/>
        <dsp:cNvSpPr/>
      </dsp:nvSpPr>
      <dsp:spPr>
        <a:xfrm>
          <a:off x="0" y="447828"/>
          <a:ext cx="4818006" cy="1018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HÁNDICAPS</a:t>
          </a:r>
          <a:endParaRPr lang="es-ES" sz="61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47828"/>
        <a:ext cx="4818006" cy="1018254"/>
      </dsp:txXfrm>
    </dsp:sp>
    <dsp:sp modelId="{26DDF6FA-42FB-448A-9847-732E99C6F50D}">
      <dsp:nvSpPr>
        <dsp:cNvPr id="0" name=""/>
        <dsp:cNvSpPr/>
      </dsp:nvSpPr>
      <dsp:spPr>
        <a:xfrm>
          <a:off x="657355" y="2056173"/>
          <a:ext cx="353939" cy="353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AA2175-22E6-4255-8D14-3C26D7B2ED18}">
      <dsp:nvSpPr>
        <dsp:cNvPr id="0" name=""/>
        <dsp:cNvSpPr/>
      </dsp:nvSpPr>
      <dsp:spPr>
        <a:xfrm>
          <a:off x="557956" y="1468171"/>
          <a:ext cx="9423545" cy="825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Calibri" panose="020F0502020204030204" pitchFamily="34" charset="0"/>
              <a:cs typeface="Calibri" panose="020F0502020204030204" pitchFamily="34" charset="0"/>
            </a:rPr>
            <a:t>Escaso número de fisioterapeutas en el SSS</a:t>
          </a:r>
        </a:p>
      </dsp:txBody>
      <dsp:txXfrm>
        <a:off x="557956" y="1468171"/>
        <a:ext cx="9423545" cy="825033"/>
      </dsp:txXfrm>
    </dsp:sp>
    <dsp:sp modelId="{6FE98E2C-5E11-4E1A-AD88-30943CB7C6C9}">
      <dsp:nvSpPr>
        <dsp:cNvPr id="0" name=""/>
        <dsp:cNvSpPr/>
      </dsp:nvSpPr>
      <dsp:spPr>
        <a:xfrm>
          <a:off x="657355" y="2881206"/>
          <a:ext cx="353939" cy="353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30F7D-17F0-479C-97D3-8896ABDD4819}">
      <dsp:nvSpPr>
        <dsp:cNvPr id="0" name=""/>
        <dsp:cNvSpPr/>
      </dsp:nvSpPr>
      <dsp:spPr>
        <a:xfrm>
          <a:off x="557956" y="2293205"/>
          <a:ext cx="9423545" cy="825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Calibri" panose="020F0502020204030204" pitchFamily="34" charset="0"/>
              <a:cs typeface="Calibri" panose="020F0502020204030204" pitchFamily="34" charset="0"/>
            </a:rPr>
            <a:t>Estructuración de cada C.S.</a:t>
          </a:r>
        </a:p>
      </dsp:txBody>
      <dsp:txXfrm>
        <a:off x="557956" y="2293205"/>
        <a:ext cx="9423545" cy="825033"/>
      </dsp:txXfrm>
    </dsp:sp>
    <dsp:sp modelId="{644E9945-8DA0-4BDF-9387-354974CD747F}">
      <dsp:nvSpPr>
        <dsp:cNvPr id="0" name=""/>
        <dsp:cNvSpPr/>
      </dsp:nvSpPr>
      <dsp:spPr>
        <a:xfrm>
          <a:off x="657355" y="3706240"/>
          <a:ext cx="353939" cy="353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CDC768-4FE3-4349-AC98-D3489F9F47AC}">
      <dsp:nvSpPr>
        <dsp:cNvPr id="0" name=""/>
        <dsp:cNvSpPr/>
      </dsp:nvSpPr>
      <dsp:spPr>
        <a:xfrm>
          <a:off x="557956" y="3118238"/>
          <a:ext cx="9423545" cy="825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Calibri" panose="020F0502020204030204" pitchFamily="34" charset="0"/>
              <a:cs typeface="Calibri" panose="020F0502020204030204" pitchFamily="34" charset="0"/>
            </a:rPr>
            <a:t>Dificultad de trabajar en equipo</a:t>
          </a:r>
        </a:p>
      </dsp:txBody>
      <dsp:txXfrm>
        <a:off x="557956" y="3118238"/>
        <a:ext cx="9423545" cy="825033"/>
      </dsp:txXfrm>
    </dsp:sp>
    <dsp:sp modelId="{DF50A459-8533-467A-A87B-2EAB32CF8235}">
      <dsp:nvSpPr>
        <dsp:cNvPr id="0" name=""/>
        <dsp:cNvSpPr/>
      </dsp:nvSpPr>
      <dsp:spPr>
        <a:xfrm>
          <a:off x="657355" y="4531273"/>
          <a:ext cx="353939" cy="353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C864D6-472C-4328-8863-BCBF3E11779C}">
      <dsp:nvSpPr>
        <dsp:cNvPr id="0" name=""/>
        <dsp:cNvSpPr/>
      </dsp:nvSpPr>
      <dsp:spPr>
        <a:xfrm>
          <a:off x="557956" y="3943272"/>
          <a:ext cx="9423545" cy="825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Calibri" panose="020F0502020204030204" pitchFamily="34" charset="0"/>
              <a:cs typeface="Calibri" panose="020F0502020204030204" pitchFamily="34" charset="0"/>
            </a:rPr>
            <a:t>Escasez de tiempo en consulta</a:t>
          </a:r>
        </a:p>
      </dsp:txBody>
      <dsp:txXfrm>
        <a:off x="557956" y="3943272"/>
        <a:ext cx="9423545" cy="8250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4C439-EB3B-4F0E-B330-84AF21647445}">
      <dsp:nvSpPr>
        <dsp:cNvPr id="0" name=""/>
        <dsp:cNvSpPr/>
      </dsp:nvSpPr>
      <dsp:spPr>
        <a:xfrm>
          <a:off x="5921548" y="1520049"/>
          <a:ext cx="4718888" cy="420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957"/>
              </a:lnTo>
              <a:lnTo>
                <a:pt x="4718888" y="217957"/>
              </a:lnTo>
              <a:lnTo>
                <a:pt x="4718888" y="4203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521B8-B421-4848-8D03-2535DD45AC0F}">
      <dsp:nvSpPr>
        <dsp:cNvPr id="0" name=""/>
        <dsp:cNvSpPr/>
      </dsp:nvSpPr>
      <dsp:spPr>
        <a:xfrm>
          <a:off x="5921548" y="1520049"/>
          <a:ext cx="2139901" cy="420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957"/>
              </a:lnTo>
              <a:lnTo>
                <a:pt x="2139901" y="217957"/>
              </a:lnTo>
              <a:lnTo>
                <a:pt x="2139901" y="4203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A4F8D-11EA-430C-A373-912FF7C4E901}">
      <dsp:nvSpPr>
        <dsp:cNvPr id="0" name=""/>
        <dsp:cNvSpPr/>
      </dsp:nvSpPr>
      <dsp:spPr>
        <a:xfrm>
          <a:off x="5820620" y="1520049"/>
          <a:ext cx="100927" cy="420372"/>
        </a:xfrm>
        <a:custGeom>
          <a:avLst/>
          <a:gdLst/>
          <a:ahLst/>
          <a:cxnLst/>
          <a:rect l="0" t="0" r="0" b="0"/>
          <a:pathLst>
            <a:path>
              <a:moveTo>
                <a:pt x="100927" y="0"/>
              </a:moveTo>
              <a:lnTo>
                <a:pt x="100927" y="217957"/>
              </a:lnTo>
              <a:lnTo>
                <a:pt x="0" y="217957"/>
              </a:lnTo>
              <a:lnTo>
                <a:pt x="0" y="4203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353C5-81E8-47A8-91DC-A51F68B3E376}">
      <dsp:nvSpPr>
        <dsp:cNvPr id="0" name=""/>
        <dsp:cNvSpPr/>
      </dsp:nvSpPr>
      <dsp:spPr>
        <a:xfrm>
          <a:off x="2394550" y="3365981"/>
          <a:ext cx="201166" cy="1529032"/>
        </a:xfrm>
        <a:custGeom>
          <a:avLst/>
          <a:gdLst/>
          <a:ahLst/>
          <a:cxnLst/>
          <a:rect l="0" t="0" r="0" b="0"/>
          <a:pathLst>
            <a:path>
              <a:moveTo>
                <a:pt x="201166" y="0"/>
              </a:moveTo>
              <a:lnTo>
                <a:pt x="201166" y="1529032"/>
              </a:lnTo>
              <a:lnTo>
                <a:pt x="0" y="15290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3DAB5-63F9-4F14-94D4-A872203071F6}">
      <dsp:nvSpPr>
        <dsp:cNvPr id="0" name=""/>
        <dsp:cNvSpPr/>
      </dsp:nvSpPr>
      <dsp:spPr>
        <a:xfrm>
          <a:off x="3440114" y="1520049"/>
          <a:ext cx="2481433" cy="420372"/>
        </a:xfrm>
        <a:custGeom>
          <a:avLst/>
          <a:gdLst/>
          <a:ahLst/>
          <a:cxnLst/>
          <a:rect l="0" t="0" r="0" b="0"/>
          <a:pathLst>
            <a:path>
              <a:moveTo>
                <a:pt x="2481433" y="0"/>
              </a:moveTo>
              <a:lnTo>
                <a:pt x="2481433" y="217957"/>
              </a:lnTo>
              <a:lnTo>
                <a:pt x="0" y="217957"/>
              </a:lnTo>
              <a:lnTo>
                <a:pt x="0" y="4203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202DD-9B0B-449D-942C-2DF12A4409FC}">
      <dsp:nvSpPr>
        <dsp:cNvPr id="0" name=""/>
        <dsp:cNvSpPr/>
      </dsp:nvSpPr>
      <dsp:spPr>
        <a:xfrm>
          <a:off x="310537" y="3291926"/>
          <a:ext cx="199838" cy="1592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783"/>
              </a:lnTo>
              <a:lnTo>
                <a:pt x="199838" y="15927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2CA54-685F-4F1B-A4BA-73FE55B37A75}">
      <dsp:nvSpPr>
        <dsp:cNvPr id="0" name=""/>
        <dsp:cNvSpPr/>
      </dsp:nvSpPr>
      <dsp:spPr>
        <a:xfrm>
          <a:off x="1114560" y="1520049"/>
          <a:ext cx="4806987" cy="420372"/>
        </a:xfrm>
        <a:custGeom>
          <a:avLst/>
          <a:gdLst/>
          <a:ahLst/>
          <a:cxnLst/>
          <a:rect l="0" t="0" r="0" b="0"/>
          <a:pathLst>
            <a:path>
              <a:moveTo>
                <a:pt x="4806987" y="0"/>
              </a:moveTo>
              <a:lnTo>
                <a:pt x="4806987" y="217957"/>
              </a:lnTo>
              <a:lnTo>
                <a:pt x="0" y="217957"/>
              </a:lnTo>
              <a:lnTo>
                <a:pt x="0" y="4203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8EDC4-A3A2-422B-8B5B-C2F824578B24}">
      <dsp:nvSpPr>
        <dsp:cNvPr id="0" name=""/>
        <dsp:cNvSpPr/>
      </dsp:nvSpPr>
      <dsp:spPr>
        <a:xfrm>
          <a:off x="4500364" y="0"/>
          <a:ext cx="2842367" cy="15200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Incontinencia urinaria</a:t>
          </a:r>
        </a:p>
      </dsp:txBody>
      <dsp:txXfrm>
        <a:off x="4500364" y="0"/>
        <a:ext cx="2842367" cy="1520049"/>
      </dsp:txXfrm>
    </dsp:sp>
    <dsp:sp modelId="{A3F3BA22-32BE-4885-9D42-E02E95B7BF17}">
      <dsp:nvSpPr>
        <dsp:cNvPr id="0" name=""/>
        <dsp:cNvSpPr/>
      </dsp:nvSpPr>
      <dsp:spPr>
        <a:xfrm>
          <a:off x="109531" y="1940421"/>
          <a:ext cx="2010057" cy="13515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I.U. Urgencia</a:t>
          </a:r>
        </a:p>
      </dsp:txBody>
      <dsp:txXfrm>
        <a:off x="109531" y="1940421"/>
        <a:ext cx="2010057" cy="1351505"/>
      </dsp:txXfrm>
    </dsp:sp>
    <dsp:sp modelId="{7802BA4F-8A4E-4270-A460-672D4E7C0081}">
      <dsp:nvSpPr>
        <dsp:cNvPr id="0" name=""/>
        <dsp:cNvSpPr/>
      </dsp:nvSpPr>
      <dsp:spPr>
        <a:xfrm>
          <a:off x="510375" y="4402769"/>
          <a:ext cx="1927760" cy="9638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510375" y="4402769"/>
        <a:ext cx="1927760" cy="963880"/>
      </dsp:txXfrm>
    </dsp:sp>
    <dsp:sp modelId="{205C3907-3BF3-47D4-A3DF-DA585CCC6ED2}">
      <dsp:nvSpPr>
        <dsp:cNvPr id="0" name=""/>
        <dsp:cNvSpPr/>
      </dsp:nvSpPr>
      <dsp:spPr>
        <a:xfrm>
          <a:off x="2384617" y="1940421"/>
          <a:ext cx="2110994" cy="14255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I.U. Esfuerzo</a:t>
          </a:r>
        </a:p>
      </dsp:txBody>
      <dsp:txXfrm>
        <a:off x="2384617" y="1940421"/>
        <a:ext cx="2110994" cy="1425559"/>
      </dsp:txXfrm>
    </dsp:sp>
    <dsp:sp modelId="{C2A5FBD3-437E-4293-AD25-DCF84554D6EF}">
      <dsp:nvSpPr>
        <dsp:cNvPr id="0" name=""/>
        <dsp:cNvSpPr/>
      </dsp:nvSpPr>
      <dsp:spPr>
        <a:xfrm>
          <a:off x="466789" y="4413073"/>
          <a:ext cx="1927760" cy="9638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I.U. Mixta </a:t>
          </a:r>
        </a:p>
      </dsp:txBody>
      <dsp:txXfrm>
        <a:off x="466789" y="4413073"/>
        <a:ext cx="1927760" cy="963880"/>
      </dsp:txXfrm>
    </dsp:sp>
    <dsp:sp modelId="{89ACF54B-3B8C-46BE-B21B-1C4EECD33B75}">
      <dsp:nvSpPr>
        <dsp:cNvPr id="0" name=""/>
        <dsp:cNvSpPr/>
      </dsp:nvSpPr>
      <dsp:spPr>
        <a:xfrm>
          <a:off x="4887738" y="1940421"/>
          <a:ext cx="1865764" cy="14281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I.U. por rebosamiento</a:t>
          </a:r>
        </a:p>
      </dsp:txBody>
      <dsp:txXfrm>
        <a:off x="4887738" y="1940421"/>
        <a:ext cx="1865764" cy="1428123"/>
      </dsp:txXfrm>
    </dsp:sp>
    <dsp:sp modelId="{48512D31-0A15-481C-BBAB-45075B9DDBFC}">
      <dsp:nvSpPr>
        <dsp:cNvPr id="0" name=""/>
        <dsp:cNvSpPr/>
      </dsp:nvSpPr>
      <dsp:spPr>
        <a:xfrm>
          <a:off x="7056661" y="1940421"/>
          <a:ext cx="2009575" cy="14275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I.U. No percibida</a:t>
          </a:r>
        </a:p>
      </dsp:txBody>
      <dsp:txXfrm>
        <a:off x="7056661" y="1940421"/>
        <a:ext cx="2009575" cy="1427526"/>
      </dsp:txXfrm>
    </dsp:sp>
    <dsp:sp modelId="{DE5E8EBC-2F2F-4189-9023-6D9ED27D37A6}">
      <dsp:nvSpPr>
        <dsp:cNvPr id="0" name=""/>
        <dsp:cNvSpPr/>
      </dsp:nvSpPr>
      <dsp:spPr>
        <a:xfrm>
          <a:off x="9585440" y="1940421"/>
          <a:ext cx="2109992" cy="14283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Enuresis nocturna</a:t>
          </a:r>
        </a:p>
      </dsp:txBody>
      <dsp:txXfrm>
        <a:off x="9585440" y="1940421"/>
        <a:ext cx="2109992" cy="1428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4DAC3-1EB4-4130-B333-68C0273DA4A3}">
      <dsp:nvSpPr>
        <dsp:cNvPr id="0" name=""/>
        <dsp:cNvSpPr/>
      </dsp:nvSpPr>
      <dsp:spPr>
        <a:xfrm>
          <a:off x="8306901" y="6363166"/>
          <a:ext cx="241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1101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F45CF-570A-4B49-BB76-4EF40E6BA2E9}">
      <dsp:nvSpPr>
        <dsp:cNvPr id="0" name=""/>
        <dsp:cNvSpPr/>
      </dsp:nvSpPr>
      <dsp:spPr>
        <a:xfrm>
          <a:off x="6860291" y="5890517"/>
          <a:ext cx="241101" cy="518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550" y="0"/>
              </a:lnTo>
              <a:lnTo>
                <a:pt x="120550" y="518368"/>
              </a:lnTo>
              <a:lnTo>
                <a:pt x="241101" y="5183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355FA-F48F-4D89-BB99-E310D4A5E4FF}">
      <dsp:nvSpPr>
        <dsp:cNvPr id="0" name=""/>
        <dsp:cNvSpPr/>
      </dsp:nvSpPr>
      <dsp:spPr>
        <a:xfrm>
          <a:off x="8306901" y="5844797"/>
          <a:ext cx="241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1101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DB831-6481-4638-BDB1-47E260395A8E}">
      <dsp:nvSpPr>
        <dsp:cNvPr id="0" name=""/>
        <dsp:cNvSpPr/>
      </dsp:nvSpPr>
      <dsp:spPr>
        <a:xfrm>
          <a:off x="6860291" y="5844797"/>
          <a:ext cx="241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1101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3C62C-EC80-4314-830A-E7E940217FE4}">
      <dsp:nvSpPr>
        <dsp:cNvPr id="0" name=""/>
        <dsp:cNvSpPr/>
      </dsp:nvSpPr>
      <dsp:spPr>
        <a:xfrm>
          <a:off x="8306901" y="5326429"/>
          <a:ext cx="241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1101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374C4-AC58-4DA0-B066-E1F39D343C82}">
      <dsp:nvSpPr>
        <dsp:cNvPr id="0" name=""/>
        <dsp:cNvSpPr/>
      </dsp:nvSpPr>
      <dsp:spPr>
        <a:xfrm>
          <a:off x="6860291" y="5372149"/>
          <a:ext cx="241101" cy="518368"/>
        </a:xfrm>
        <a:custGeom>
          <a:avLst/>
          <a:gdLst/>
          <a:ahLst/>
          <a:cxnLst/>
          <a:rect l="0" t="0" r="0" b="0"/>
          <a:pathLst>
            <a:path>
              <a:moveTo>
                <a:pt x="0" y="518368"/>
              </a:moveTo>
              <a:lnTo>
                <a:pt x="120550" y="518368"/>
              </a:lnTo>
              <a:lnTo>
                <a:pt x="120550" y="0"/>
              </a:lnTo>
              <a:lnTo>
                <a:pt x="241101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5157A-DBB5-44B7-92B1-12B318C0A86D}">
      <dsp:nvSpPr>
        <dsp:cNvPr id="0" name=""/>
        <dsp:cNvSpPr/>
      </dsp:nvSpPr>
      <dsp:spPr>
        <a:xfrm>
          <a:off x="4913637" y="3946636"/>
          <a:ext cx="241101" cy="1943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550" y="0"/>
              </a:lnTo>
              <a:lnTo>
                <a:pt x="120550" y="1943881"/>
              </a:lnTo>
              <a:lnTo>
                <a:pt x="241101" y="19438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2DF22-926D-453F-8BE3-5C6551096056}">
      <dsp:nvSpPr>
        <dsp:cNvPr id="0" name=""/>
        <dsp:cNvSpPr/>
      </dsp:nvSpPr>
      <dsp:spPr>
        <a:xfrm>
          <a:off x="6860291" y="4594596"/>
          <a:ext cx="241101" cy="259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550" y="0"/>
              </a:lnTo>
              <a:lnTo>
                <a:pt x="120550" y="259184"/>
              </a:lnTo>
              <a:lnTo>
                <a:pt x="241101" y="2591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83691-0C8A-4266-8FC9-5A459F43A937}">
      <dsp:nvSpPr>
        <dsp:cNvPr id="0" name=""/>
        <dsp:cNvSpPr/>
      </dsp:nvSpPr>
      <dsp:spPr>
        <a:xfrm>
          <a:off x="6860291" y="4335412"/>
          <a:ext cx="241101" cy="259184"/>
        </a:xfrm>
        <a:custGeom>
          <a:avLst/>
          <a:gdLst/>
          <a:ahLst/>
          <a:cxnLst/>
          <a:rect l="0" t="0" r="0" b="0"/>
          <a:pathLst>
            <a:path>
              <a:moveTo>
                <a:pt x="0" y="259184"/>
              </a:moveTo>
              <a:lnTo>
                <a:pt x="120550" y="259184"/>
              </a:lnTo>
              <a:lnTo>
                <a:pt x="120550" y="0"/>
              </a:lnTo>
              <a:lnTo>
                <a:pt x="241101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4829C-208B-412F-BBDF-7AA36A9F5DC1}">
      <dsp:nvSpPr>
        <dsp:cNvPr id="0" name=""/>
        <dsp:cNvSpPr/>
      </dsp:nvSpPr>
      <dsp:spPr>
        <a:xfrm>
          <a:off x="4913637" y="3946636"/>
          <a:ext cx="241101" cy="647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550" y="0"/>
              </a:lnTo>
              <a:lnTo>
                <a:pt x="120550" y="647960"/>
              </a:lnTo>
              <a:lnTo>
                <a:pt x="241101" y="64796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23F53-8C1D-462D-8879-F0400E150676}">
      <dsp:nvSpPr>
        <dsp:cNvPr id="0" name=""/>
        <dsp:cNvSpPr/>
      </dsp:nvSpPr>
      <dsp:spPr>
        <a:xfrm>
          <a:off x="6860291" y="2002755"/>
          <a:ext cx="241101" cy="1814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550" y="0"/>
              </a:lnTo>
              <a:lnTo>
                <a:pt x="120550" y="1814289"/>
              </a:lnTo>
              <a:lnTo>
                <a:pt x="241101" y="18142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3A9B0-4918-4325-9705-4C50128EE3D8}">
      <dsp:nvSpPr>
        <dsp:cNvPr id="0" name=""/>
        <dsp:cNvSpPr/>
      </dsp:nvSpPr>
      <dsp:spPr>
        <a:xfrm>
          <a:off x="6860291" y="2002755"/>
          <a:ext cx="241101" cy="1295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550" y="0"/>
              </a:lnTo>
              <a:lnTo>
                <a:pt x="120550" y="1295920"/>
              </a:lnTo>
              <a:lnTo>
                <a:pt x="241101" y="12959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98D9F-4F99-42C7-AEE5-5A55A6902C0C}">
      <dsp:nvSpPr>
        <dsp:cNvPr id="0" name=""/>
        <dsp:cNvSpPr/>
      </dsp:nvSpPr>
      <dsp:spPr>
        <a:xfrm>
          <a:off x="6860291" y="2002755"/>
          <a:ext cx="241101" cy="777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550" y="0"/>
              </a:lnTo>
              <a:lnTo>
                <a:pt x="120550" y="777552"/>
              </a:lnTo>
              <a:lnTo>
                <a:pt x="241101" y="77755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C20D5-65CF-4937-8143-FFA989518AAC}">
      <dsp:nvSpPr>
        <dsp:cNvPr id="0" name=""/>
        <dsp:cNvSpPr/>
      </dsp:nvSpPr>
      <dsp:spPr>
        <a:xfrm>
          <a:off x="6860291" y="2002755"/>
          <a:ext cx="241101" cy="259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550" y="0"/>
              </a:lnTo>
              <a:lnTo>
                <a:pt x="120550" y="259184"/>
              </a:lnTo>
              <a:lnTo>
                <a:pt x="241101" y="2591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6593-C258-4805-BC43-E6E472BF59BA}">
      <dsp:nvSpPr>
        <dsp:cNvPr id="0" name=""/>
        <dsp:cNvSpPr/>
      </dsp:nvSpPr>
      <dsp:spPr>
        <a:xfrm>
          <a:off x="6860291" y="1743570"/>
          <a:ext cx="241101" cy="259184"/>
        </a:xfrm>
        <a:custGeom>
          <a:avLst/>
          <a:gdLst/>
          <a:ahLst/>
          <a:cxnLst/>
          <a:rect l="0" t="0" r="0" b="0"/>
          <a:pathLst>
            <a:path>
              <a:moveTo>
                <a:pt x="0" y="259184"/>
              </a:moveTo>
              <a:lnTo>
                <a:pt x="120550" y="259184"/>
              </a:lnTo>
              <a:lnTo>
                <a:pt x="120550" y="0"/>
              </a:lnTo>
              <a:lnTo>
                <a:pt x="241101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66679-2AD9-4113-B397-4B29A1DDC511}">
      <dsp:nvSpPr>
        <dsp:cNvPr id="0" name=""/>
        <dsp:cNvSpPr/>
      </dsp:nvSpPr>
      <dsp:spPr>
        <a:xfrm>
          <a:off x="6860291" y="1225202"/>
          <a:ext cx="241101" cy="777552"/>
        </a:xfrm>
        <a:custGeom>
          <a:avLst/>
          <a:gdLst/>
          <a:ahLst/>
          <a:cxnLst/>
          <a:rect l="0" t="0" r="0" b="0"/>
          <a:pathLst>
            <a:path>
              <a:moveTo>
                <a:pt x="0" y="777552"/>
              </a:moveTo>
              <a:lnTo>
                <a:pt x="120550" y="777552"/>
              </a:lnTo>
              <a:lnTo>
                <a:pt x="120550" y="0"/>
              </a:lnTo>
              <a:lnTo>
                <a:pt x="241101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22003-B796-4998-A822-550AF6684DD7}">
      <dsp:nvSpPr>
        <dsp:cNvPr id="0" name=""/>
        <dsp:cNvSpPr/>
      </dsp:nvSpPr>
      <dsp:spPr>
        <a:xfrm>
          <a:off x="6860291" y="706834"/>
          <a:ext cx="241101" cy="1295920"/>
        </a:xfrm>
        <a:custGeom>
          <a:avLst/>
          <a:gdLst/>
          <a:ahLst/>
          <a:cxnLst/>
          <a:rect l="0" t="0" r="0" b="0"/>
          <a:pathLst>
            <a:path>
              <a:moveTo>
                <a:pt x="0" y="1295920"/>
              </a:moveTo>
              <a:lnTo>
                <a:pt x="120550" y="1295920"/>
              </a:lnTo>
              <a:lnTo>
                <a:pt x="120550" y="0"/>
              </a:lnTo>
              <a:lnTo>
                <a:pt x="241101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93678-B6DF-49CC-AFC2-5CD7FCA45D0C}">
      <dsp:nvSpPr>
        <dsp:cNvPr id="0" name=""/>
        <dsp:cNvSpPr/>
      </dsp:nvSpPr>
      <dsp:spPr>
        <a:xfrm>
          <a:off x="6860291" y="188465"/>
          <a:ext cx="241101" cy="1814289"/>
        </a:xfrm>
        <a:custGeom>
          <a:avLst/>
          <a:gdLst/>
          <a:ahLst/>
          <a:cxnLst/>
          <a:rect l="0" t="0" r="0" b="0"/>
          <a:pathLst>
            <a:path>
              <a:moveTo>
                <a:pt x="0" y="1814289"/>
              </a:moveTo>
              <a:lnTo>
                <a:pt x="120550" y="1814289"/>
              </a:lnTo>
              <a:lnTo>
                <a:pt x="120550" y="0"/>
              </a:lnTo>
              <a:lnTo>
                <a:pt x="241101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35875-46BC-4A9B-9A88-5E37EFEE6366}">
      <dsp:nvSpPr>
        <dsp:cNvPr id="0" name=""/>
        <dsp:cNvSpPr/>
      </dsp:nvSpPr>
      <dsp:spPr>
        <a:xfrm>
          <a:off x="4913637" y="2002755"/>
          <a:ext cx="241101" cy="1943881"/>
        </a:xfrm>
        <a:custGeom>
          <a:avLst/>
          <a:gdLst/>
          <a:ahLst/>
          <a:cxnLst/>
          <a:rect l="0" t="0" r="0" b="0"/>
          <a:pathLst>
            <a:path>
              <a:moveTo>
                <a:pt x="0" y="1943881"/>
              </a:moveTo>
              <a:lnTo>
                <a:pt x="120550" y="1943881"/>
              </a:lnTo>
              <a:lnTo>
                <a:pt x="120550" y="0"/>
              </a:lnTo>
              <a:lnTo>
                <a:pt x="24110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601C3-B1EA-4915-9141-557CCBB9C897}">
      <dsp:nvSpPr>
        <dsp:cNvPr id="0" name=""/>
        <dsp:cNvSpPr/>
      </dsp:nvSpPr>
      <dsp:spPr>
        <a:xfrm>
          <a:off x="1858157" y="2992143"/>
          <a:ext cx="3055480" cy="19089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DISFUNCIÓN MICCIONAL: INCONTINENCIA URINARIA</a:t>
          </a:r>
        </a:p>
      </dsp:txBody>
      <dsp:txXfrm>
        <a:off x="1858157" y="2992143"/>
        <a:ext cx="3055480" cy="1908986"/>
      </dsp:txXfrm>
    </dsp:sp>
    <dsp:sp modelId="{C5246022-F7EA-4343-B873-BCE5E3A9B200}">
      <dsp:nvSpPr>
        <dsp:cNvPr id="0" name=""/>
        <dsp:cNvSpPr/>
      </dsp:nvSpPr>
      <dsp:spPr>
        <a:xfrm>
          <a:off x="5154739" y="1594852"/>
          <a:ext cx="1705552" cy="8158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SEGÚN CLÍNICA</a:t>
          </a:r>
        </a:p>
      </dsp:txBody>
      <dsp:txXfrm>
        <a:off x="5154739" y="1594852"/>
        <a:ext cx="1705552" cy="815804"/>
      </dsp:txXfrm>
    </dsp:sp>
    <dsp:sp modelId="{A8EBBD9E-57F8-4C88-AD86-917001EFEFEC}">
      <dsp:nvSpPr>
        <dsp:cNvPr id="0" name=""/>
        <dsp:cNvSpPr/>
      </dsp:nvSpPr>
      <dsp:spPr>
        <a:xfrm>
          <a:off x="7101393" y="4625"/>
          <a:ext cx="2085552" cy="3676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IU DE ESFUERZO</a:t>
          </a:r>
        </a:p>
      </dsp:txBody>
      <dsp:txXfrm>
        <a:off x="7101393" y="4625"/>
        <a:ext cx="2085552" cy="367679"/>
      </dsp:txXfrm>
    </dsp:sp>
    <dsp:sp modelId="{4C667BD8-3E25-466C-B799-B4BEA84319C4}">
      <dsp:nvSpPr>
        <dsp:cNvPr id="0" name=""/>
        <dsp:cNvSpPr/>
      </dsp:nvSpPr>
      <dsp:spPr>
        <a:xfrm>
          <a:off x="7101393" y="522994"/>
          <a:ext cx="2085552" cy="3676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IU DE URGENCIA</a:t>
          </a:r>
        </a:p>
      </dsp:txBody>
      <dsp:txXfrm>
        <a:off x="7101393" y="522994"/>
        <a:ext cx="2085552" cy="367679"/>
      </dsp:txXfrm>
    </dsp:sp>
    <dsp:sp modelId="{1ED21423-1A65-46A1-B069-6C0CD9D1754D}">
      <dsp:nvSpPr>
        <dsp:cNvPr id="0" name=""/>
        <dsp:cNvSpPr/>
      </dsp:nvSpPr>
      <dsp:spPr>
        <a:xfrm>
          <a:off x="7101393" y="1041362"/>
          <a:ext cx="1590980" cy="3676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IU MIXTA</a:t>
          </a:r>
        </a:p>
      </dsp:txBody>
      <dsp:txXfrm>
        <a:off x="7101393" y="1041362"/>
        <a:ext cx="1590980" cy="367679"/>
      </dsp:txXfrm>
    </dsp:sp>
    <dsp:sp modelId="{4D990E44-5120-4B5F-8421-9E6D4585C871}">
      <dsp:nvSpPr>
        <dsp:cNvPr id="0" name=""/>
        <dsp:cNvSpPr/>
      </dsp:nvSpPr>
      <dsp:spPr>
        <a:xfrm>
          <a:off x="7101393" y="1559730"/>
          <a:ext cx="2820116" cy="3676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IU POR REBOSAMIENTO</a:t>
          </a:r>
        </a:p>
      </dsp:txBody>
      <dsp:txXfrm>
        <a:off x="7101393" y="1559730"/>
        <a:ext cx="2820116" cy="367679"/>
      </dsp:txXfrm>
    </dsp:sp>
    <dsp:sp modelId="{46EE4280-B125-4FFD-A5CC-F2FB5B3EB0A1}">
      <dsp:nvSpPr>
        <dsp:cNvPr id="0" name=""/>
        <dsp:cNvSpPr/>
      </dsp:nvSpPr>
      <dsp:spPr>
        <a:xfrm>
          <a:off x="7101393" y="2078099"/>
          <a:ext cx="1590980" cy="3676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IU POSTURAL</a:t>
          </a:r>
        </a:p>
      </dsp:txBody>
      <dsp:txXfrm>
        <a:off x="7101393" y="2078099"/>
        <a:ext cx="1590980" cy="367679"/>
      </dsp:txXfrm>
    </dsp:sp>
    <dsp:sp modelId="{63C78DC0-8A30-487E-9573-1AB4C43A0C41}">
      <dsp:nvSpPr>
        <dsp:cNvPr id="0" name=""/>
        <dsp:cNvSpPr/>
      </dsp:nvSpPr>
      <dsp:spPr>
        <a:xfrm>
          <a:off x="7101393" y="2596467"/>
          <a:ext cx="2465335" cy="3676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ENURESIS NOCTURNA</a:t>
          </a:r>
        </a:p>
      </dsp:txBody>
      <dsp:txXfrm>
        <a:off x="7101393" y="2596467"/>
        <a:ext cx="2465335" cy="367679"/>
      </dsp:txXfrm>
    </dsp:sp>
    <dsp:sp modelId="{F5BD47A7-7FD9-4284-8502-04D4841C9828}">
      <dsp:nvSpPr>
        <dsp:cNvPr id="0" name=""/>
        <dsp:cNvSpPr/>
      </dsp:nvSpPr>
      <dsp:spPr>
        <a:xfrm>
          <a:off x="7101393" y="3114836"/>
          <a:ext cx="1590980" cy="3676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IU INSENSIBLE</a:t>
          </a:r>
        </a:p>
      </dsp:txBody>
      <dsp:txXfrm>
        <a:off x="7101393" y="3114836"/>
        <a:ext cx="1590980" cy="367679"/>
      </dsp:txXfrm>
    </dsp:sp>
    <dsp:sp modelId="{373182E9-D363-4DD8-B06C-0BCC83E79D34}">
      <dsp:nvSpPr>
        <dsp:cNvPr id="0" name=""/>
        <dsp:cNvSpPr/>
      </dsp:nvSpPr>
      <dsp:spPr>
        <a:xfrm>
          <a:off x="7101393" y="3633204"/>
          <a:ext cx="1590980" cy="3676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IU COITAL</a:t>
          </a:r>
          <a:endParaRPr lang="es-E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101393" y="3633204"/>
        <a:ext cx="1590980" cy="367679"/>
      </dsp:txXfrm>
    </dsp:sp>
    <dsp:sp modelId="{6642F115-AEF7-4203-A228-9E78C8E33B9A}">
      <dsp:nvSpPr>
        <dsp:cNvPr id="0" name=""/>
        <dsp:cNvSpPr/>
      </dsp:nvSpPr>
      <dsp:spPr>
        <a:xfrm>
          <a:off x="5154739" y="4186694"/>
          <a:ext cx="1705552" cy="8158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SEGÚN DURACION</a:t>
          </a:r>
        </a:p>
      </dsp:txBody>
      <dsp:txXfrm>
        <a:off x="5154739" y="4186694"/>
        <a:ext cx="1705552" cy="815804"/>
      </dsp:txXfrm>
    </dsp:sp>
    <dsp:sp modelId="{30593839-9919-4E16-9254-CB2AF6D168F7}">
      <dsp:nvSpPr>
        <dsp:cNvPr id="0" name=""/>
        <dsp:cNvSpPr/>
      </dsp:nvSpPr>
      <dsp:spPr>
        <a:xfrm>
          <a:off x="7101393" y="4151572"/>
          <a:ext cx="1949908" cy="3676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IU TRANSITORIA</a:t>
          </a:r>
        </a:p>
      </dsp:txBody>
      <dsp:txXfrm>
        <a:off x="7101393" y="4151572"/>
        <a:ext cx="1949908" cy="367679"/>
      </dsp:txXfrm>
    </dsp:sp>
    <dsp:sp modelId="{77BEDC20-7F82-4603-8962-3AFA857981E0}">
      <dsp:nvSpPr>
        <dsp:cNvPr id="0" name=""/>
        <dsp:cNvSpPr/>
      </dsp:nvSpPr>
      <dsp:spPr>
        <a:xfrm>
          <a:off x="7101393" y="4669941"/>
          <a:ext cx="1949908" cy="3676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IU ESTABLECIDA</a:t>
          </a:r>
        </a:p>
      </dsp:txBody>
      <dsp:txXfrm>
        <a:off x="7101393" y="4669941"/>
        <a:ext cx="1949908" cy="367679"/>
      </dsp:txXfrm>
    </dsp:sp>
    <dsp:sp modelId="{1127279B-919E-4023-8D9C-2869F048C8B7}">
      <dsp:nvSpPr>
        <dsp:cNvPr id="0" name=""/>
        <dsp:cNvSpPr/>
      </dsp:nvSpPr>
      <dsp:spPr>
        <a:xfrm>
          <a:off x="5154739" y="5482615"/>
          <a:ext cx="1705552" cy="8158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SEGÚN INTENSIDAD</a:t>
          </a:r>
        </a:p>
      </dsp:txBody>
      <dsp:txXfrm>
        <a:off x="5154739" y="5482615"/>
        <a:ext cx="1705552" cy="815804"/>
      </dsp:txXfrm>
    </dsp:sp>
    <dsp:sp modelId="{268C01D9-659F-4129-9FD2-376A343EB79B}">
      <dsp:nvSpPr>
        <dsp:cNvPr id="0" name=""/>
        <dsp:cNvSpPr/>
      </dsp:nvSpPr>
      <dsp:spPr>
        <a:xfrm>
          <a:off x="7101393" y="5188309"/>
          <a:ext cx="1205507" cy="3676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LEVE</a:t>
          </a:r>
        </a:p>
      </dsp:txBody>
      <dsp:txXfrm>
        <a:off x="7101393" y="5188309"/>
        <a:ext cx="1205507" cy="367679"/>
      </dsp:txXfrm>
    </dsp:sp>
    <dsp:sp modelId="{753DF0EE-79CA-457E-A441-8DFED51D31DC}">
      <dsp:nvSpPr>
        <dsp:cNvPr id="0" name=""/>
        <dsp:cNvSpPr/>
      </dsp:nvSpPr>
      <dsp:spPr>
        <a:xfrm>
          <a:off x="8548002" y="5188309"/>
          <a:ext cx="1785839" cy="3676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&lt;600 ml/ día</a:t>
          </a:r>
        </a:p>
      </dsp:txBody>
      <dsp:txXfrm>
        <a:off x="8548002" y="5188309"/>
        <a:ext cx="1785839" cy="367679"/>
      </dsp:txXfrm>
    </dsp:sp>
    <dsp:sp modelId="{AD0FC62A-8621-47E4-8CCA-F67EE722A723}">
      <dsp:nvSpPr>
        <dsp:cNvPr id="0" name=""/>
        <dsp:cNvSpPr/>
      </dsp:nvSpPr>
      <dsp:spPr>
        <a:xfrm>
          <a:off x="7101393" y="5706677"/>
          <a:ext cx="1205507" cy="3676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MODRADA</a:t>
          </a:r>
        </a:p>
      </dsp:txBody>
      <dsp:txXfrm>
        <a:off x="7101393" y="5706677"/>
        <a:ext cx="1205507" cy="367679"/>
      </dsp:txXfrm>
    </dsp:sp>
    <dsp:sp modelId="{C156B8FE-77A6-431F-8224-8F30B7794949}">
      <dsp:nvSpPr>
        <dsp:cNvPr id="0" name=""/>
        <dsp:cNvSpPr/>
      </dsp:nvSpPr>
      <dsp:spPr>
        <a:xfrm>
          <a:off x="8548002" y="5706677"/>
          <a:ext cx="1785839" cy="3676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600-900 ml/día</a:t>
          </a:r>
        </a:p>
      </dsp:txBody>
      <dsp:txXfrm>
        <a:off x="8548002" y="5706677"/>
        <a:ext cx="1785839" cy="367679"/>
      </dsp:txXfrm>
    </dsp:sp>
    <dsp:sp modelId="{6F050402-E962-4C3B-B152-D06132527BCE}">
      <dsp:nvSpPr>
        <dsp:cNvPr id="0" name=""/>
        <dsp:cNvSpPr/>
      </dsp:nvSpPr>
      <dsp:spPr>
        <a:xfrm>
          <a:off x="7101393" y="6225046"/>
          <a:ext cx="1205507" cy="3676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GRAVE</a:t>
          </a:r>
        </a:p>
      </dsp:txBody>
      <dsp:txXfrm>
        <a:off x="7101393" y="6225046"/>
        <a:ext cx="1205507" cy="367679"/>
      </dsp:txXfrm>
    </dsp:sp>
    <dsp:sp modelId="{6DFAC151-0142-42A5-90E0-88C4C5E2771E}">
      <dsp:nvSpPr>
        <dsp:cNvPr id="0" name=""/>
        <dsp:cNvSpPr/>
      </dsp:nvSpPr>
      <dsp:spPr>
        <a:xfrm>
          <a:off x="8548002" y="6225046"/>
          <a:ext cx="1785839" cy="3676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&gt;900 ml/día</a:t>
          </a:r>
        </a:p>
      </dsp:txBody>
      <dsp:txXfrm>
        <a:off x="8548002" y="6225046"/>
        <a:ext cx="1785839" cy="367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47908-788B-451B-A7D2-972B93A675A5}">
      <dsp:nvSpPr>
        <dsp:cNvPr id="0" name=""/>
        <dsp:cNvSpPr/>
      </dsp:nvSpPr>
      <dsp:spPr>
        <a:xfrm>
          <a:off x="2357371" y="4290389"/>
          <a:ext cx="416361" cy="1983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180" y="0"/>
              </a:lnTo>
              <a:lnTo>
                <a:pt x="208180" y="1983427"/>
              </a:lnTo>
              <a:lnTo>
                <a:pt x="416361" y="19834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14885" y="5231437"/>
        <a:ext cx="101332" cy="101332"/>
      </dsp:txXfrm>
    </dsp:sp>
    <dsp:sp modelId="{E7E36AE1-2F0E-4ED8-B897-72F082A4B4FB}">
      <dsp:nvSpPr>
        <dsp:cNvPr id="0" name=""/>
        <dsp:cNvSpPr/>
      </dsp:nvSpPr>
      <dsp:spPr>
        <a:xfrm>
          <a:off x="2357371" y="4290389"/>
          <a:ext cx="416361" cy="1190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180" y="0"/>
              </a:lnTo>
              <a:lnTo>
                <a:pt x="208180" y="1190056"/>
              </a:lnTo>
              <a:lnTo>
                <a:pt x="416361" y="11900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34031" y="4853898"/>
        <a:ext cx="63039" cy="63039"/>
      </dsp:txXfrm>
    </dsp:sp>
    <dsp:sp modelId="{DE0A35BE-0830-455C-8F35-5C59B707B0BB}">
      <dsp:nvSpPr>
        <dsp:cNvPr id="0" name=""/>
        <dsp:cNvSpPr/>
      </dsp:nvSpPr>
      <dsp:spPr>
        <a:xfrm>
          <a:off x="2357371" y="4290389"/>
          <a:ext cx="416361" cy="396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180" y="0"/>
              </a:lnTo>
              <a:lnTo>
                <a:pt x="208180" y="396685"/>
              </a:lnTo>
              <a:lnTo>
                <a:pt x="416361" y="3966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51174" y="4474355"/>
        <a:ext cx="28753" cy="28753"/>
      </dsp:txXfrm>
    </dsp:sp>
    <dsp:sp modelId="{3A2F7248-0BE3-4FFE-946D-7BCC391AD1EB}">
      <dsp:nvSpPr>
        <dsp:cNvPr id="0" name=""/>
        <dsp:cNvSpPr/>
      </dsp:nvSpPr>
      <dsp:spPr>
        <a:xfrm>
          <a:off x="2357371" y="3893704"/>
          <a:ext cx="416361" cy="396685"/>
        </a:xfrm>
        <a:custGeom>
          <a:avLst/>
          <a:gdLst/>
          <a:ahLst/>
          <a:cxnLst/>
          <a:rect l="0" t="0" r="0" b="0"/>
          <a:pathLst>
            <a:path>
              <a:moveTo>
                <a:pt x="0" y="396685"/>
              </a:moveTo>
              <a:lnTo>
                <a:pt x="208180" y="396685"/>
              </a:lnTo>
              <a:lnTo>
                <a:pt x="208180" y="0"/>
              </a:lnTo>
              <a:lnTo>
                <a:pt x="41636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51174" y="4077670"/>
        <a:ext cx="28753" cy="28753"/>
      </dsp:txXfrm>
    </dsp:sp>
    <dsp:sp modelId="{67F23321-A5F0-479C-94C8-67C28F0D452A}">
      <dsp:nvSpPr>
        <dsp:cNvPr id="0" name=""/>
        <dsp:cNvSpPr/>
      </dsp:nvSpPr>
      <dsp:spPr>
        <a:xfrm>
          <a:off x="2357371" y="3100333"/>
          <a:ext cx="416361" cy="1190056"/>
        </a:xfrm>
        <a:custGeom>
          <a:avLst/>
          <a:gdLst/>
          <a:ahLst/>
          <a:cxnLst/>
          <a:rect l="0" t="0" r="0" b="0"/>
          <a:pathLst>
            <a:path>
              <a:moveTo>
                <a:pt x="0" y="1190056"/>
              </a:moveTo>
              <a:lnTo>
                <a:pt x="208180" y="1190056"/>
              </a:lnTo>
              <a:lnTo>
                <a:pt x="208180" y="0"/>
              </a:lnTo>
              <a:lnTo>
                <a:pt x="41636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34031" y="3663841"/>
        <a:ext cx="63039" cy="63039"/>
      </dsp:txXfrm>
    </dsp:sp>
    <dsp:sp modelId="{F229766C-2409-46E7-A0FD-3F61CB17A4D8}">
      <dsp:nvSpPr>
        <dsp:cNvPr id="0" name=""/>
        <dsp:cNvSpPr/>
      </dsp:nvSpPr>
      <dsp:spPr>
        <a:xfrm>
          <a:off x="5994098" y="2306962"/>
          <a:ext cx="416361" cy="396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180" y="0"/>
              </a:lnTo>
              <a:lnTo>
                <a:pt x="208180" y="396685"/>
              </a:lnTo>
              <a:lnTo>
                <a:pt x="416361" y="3966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187901" y="2490927"/>
        <a:ext cx="28753" cy="28753"/>
      </dsp:txXfrm>
    </dsp:sp>
    <dsp:sp modelId="{DD5F3DEA-30FD-42D1-AF96-D3BCF3198427}">
      <dsp:nvSpPr>
        <dsp:cNvPr id="0" name=""/>
        <dsp:cNvSpPr/>
      </dsp:nvSpPr>
      <dsp:spPr>
        <a:xfrm>
          <a:off x="8492264" y="1910276"/>
          <a:ext cx="416361" cy="1586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180" y="0"/>
              </a:lnTo>
              <a:lnTo>
                <a:pt x="208180" y="1586742"/>
              </a:lnTo>
              <a:lnTo>
                <a:pt x="416361" y="158674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659434" y="2662636"/>
        <a:ext cx="82022" cy="82022"/>
      </dsp:txXfrm>
    </dsp:sp>
    <dsp:sp modelId="{8740BCF9-7A7F-4295-925F-2162FCCD4D1C}">
      <dsp:nvSpPr>
        <dsp:cNvPr id="0" name=""/>
        <dsp:cNvSpPr/>
      </dsp:nvSpPr>
      <dsp:spPr>
        <a:xfrm>
          <a:off x="8492264" y="1910276"/>
          <a:ext cx="416361" cy="793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180" y="0"/>
              </a:lnTo>
              <a:lnTo>
                <a:pt x="208180" y="793371"/>
              </a:lnTo>
              <a:lnTo>
                <a:pt x="416361" y="7933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678045" y="2284562"/>
        <a:ext cx="44799" cy="44799"/>
      </dsp:txXfrm>
    </dsp:sp>
    <dsp:sp modelId="{B5140E2B-B3D9-432E-8960-1D032A92A779}">
      <dsp:nvSpPr>
        <dsp:cNvPr id="0" name=""/>
        <dsp:cNvSpPr/>
      </dsp:nvSpPr>
      <dsp:spPr>
        <a:xfrm>
          <a:off x="8492264" y="1864556"/>
          <a:ext cx="4163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6361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690036" y="1899867"/>
        <a:ext cx="20818" cy="20818"/>
      </dsp:txXfrm>
    </dsp:sp>
    <dsp:sp modelId="{76DA5280-F687-449E-AD2E-942AFAE78DFD}">
      <dsp:nvSpPr>
        <dsp:cNvPr id="0" name=""/>
        <dsp:cNvSpPr/>
      </dsp:nvSpPr>
      <dsp:spPr>
        <a:xfrm>
          <a:off x="8492264" y="1116905"/>
          <a:ext cx="416361" cy="793371"/>
        </a:xfrm>
        <a:custGeom>
          <a:avLst/>
          <a:gdLst/>
          <a:ahLst/>
          <a:cxnLst/>
          <a:rect l="0" t="0" r="0" b="0"/>
          <a:pathLst>
            <a:path>
              <a:moveTo>
                <a:pt x="0" y="793371"/>
              </a:moveTo>
              <a:lnTo>
                <a:pt x="208180" y="793371"/>
              </a:lnTo>
              <a:lnTo>
                <a:pt x="208180" y="0"/>
              </a:lnTo>
              <a:lnTo>
                <a:pt x="41636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678045" y="1491191"/>
        <a:ext cx="44799" cy="44799"/>
      </dsp:txXfrm>
    </dsp:sp>
    <dsp:sp modelId="{F0055CAA-F880-4C9A-A24C-48E95518F9A8}">
      <dsp:nvSpPr>
        <dsp:cNvPr id="0" name=""/>
        <dsp:cNvSpPr/>
      </dsp:nvSpPr>
      <dsp:spPr>
        <a:xfrm>
          <a:off x="8492264" y="323534"/>
          <a:ext cx="416361" cy="1586742"/>
        </a:xfrm>
        <a:custGeom>
          <a:avLst/>
          <a:gdLst/>
          <a:ahLst/>
          <a:cxnLst/>
          <a:rect l="0" t="0" r="0" b="0"/>
          <a:pathLst>
            <a:path>
              <a:moveTo>
                <a:pt x="0" y="1586742"/>
              </a:moveTo>
              <a:lnTo>
                <a:pt x="208180" y="1586742"/>
              </a:lnTo>
              <a:lnTo>
                <a:pt x="208180" y="0"/>
              </a:lnTo>
              <a:lnTo>
                <a:pt x="41636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659434" y="1075894"/>
        <a:ext cx="82022" cy="82022"/>
      </dsp:txXfrm>
    </dsp:sp>
    <dsp:sp modelId="{2AEC9EC9-382A-483F-A8E7-837D28383741}">
      <dsp:nvSpPr>
        <dsp:cNvPr id="0" name=""/>
        <dsp:cNvSpPr/>
      </dsp:nvSpPr>
      <dsp:spPr>
        <a:xfrm>
          <a:off x="5994098" y="1910276"/>
          <a:ext cx="416361" cy="396685"/>
        </a:xfrm>
        <a:custGeom>
          <a:avLst/>
          <a:gdLst/>
          <a:ahLst/>
          <a:cxnLst/>
          <a:rect l="0" t="0" r="0" b="0"/>
          <a:pathLst>
            <a:path>
              <a:moveTo>
                <a:pt x="0" y="396685"/>
              </a:moveTo>
              <a:lnTo>
                <a:pt x="208180" y="396685"/>
              </a:lnTo>
              <a:lnTo>
                <a:pt x="208180" y="0"/>
              </a:lnTo>
              <a:lnTo>
                <a:pt x="416361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187901" y="2094242"/>
        <a:ext cx="28753" cy="28753"/>
      </dsp:txXfrm>
    </dsp:sp>
    <dsp:sp modelId="{549515FC-4275-4A19-90CD-325C93EF586D}">
      <dsp:nvSpPr>
        <dsp:cNvPr id="0" name=""/>
        <dsp:cNvSpPr/>
      </dsp:nvSpPr>
      <dsp:spPr>
        <a:xfrm>
          <a:off x="2357371" y="2306962"/>
          <a:ext cx="416361" cy="1983427"/>
        </a:xfrm>
        <a:custGeom>
          <a:avLst/>
          <a:gdLst/>
          <a:ahLst/>
          <a:cxnLst/>
          <a:rect l="0" t="0" r="0" b="0"/>
          <a:pathLst>
            <a:path>
              <a:moveTo>
                <a:pt x="0" y="1983427"/>
              </a:moveTo>
              <a:lnTo>
                <a:pt x="208180" y="1983427"/>
              </a:lnTo>
              <a:lnTo>
                <a:pt x="208180" y="0"/>
              </a:lnTo>
              <a:lnTo>
                <a:pt x="41636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14885" y="3248009"/>
        <a:ext cx="101332" cy="101332"/>
      </dsp:txXfrm>
    </dsp:sp>
    <dsp:sp modelId="{1A1B265E-7B5C-4361-97C2-9C3DC2343E6D}">
      <dsp:nvSpPr>
        <dsp:cNvPr id="0" name=""/>
        <dsp:cNvSpPr/>
      </dsp:nvSpPr>
      <dsp:spPr>
        <a:xfrm rot="16200000">
          <a:off x="-159077" y="3640818"/>
          <a:ext cx="3733754" cy="12991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DISFUNCÍÓN ANORRECTAL</a:t>
          </a:r>
        </a:p>
      </dsp:txBody>
      <dsp:txXfrm>
        <a:off x="-159077" y="3640818"/>
        <a:ext cx="3733754" cy="1299141"/>
      </dsp:txXfrm>
    </dsp:sp>
    <dsp:sp modelId="{A1966DDF-D467-46A8-8F7B-7D4526B5B86A}">
      <dsp:nvSpPr>
        <dsp:cNvPr id="0" name=""/>
        <dsp:cNvSpPr/>
      </dsp:nvSpPr>
      <dsp:spPr>
        <a:xfrm>
          <a:off x="2773732" y="1989613"/>
          <a:ext cx="3220365" cy="6346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INCONTINENCIA ANAL</a:t>
          </a:r>
        </a:p>
      </dsp:txBody>
      <dsp:txXfrm>
        <a:off x="2773732" y="1989613"/>
        <a:ext cx="3220365" cy="634696"/>
      </dsp:txXfrm>
    </dsp:sp>
    <dsp:sp modelId="{44EEDC39-2651-4B67-8288-FBFC3D4942E5}">
      <dsp:nvSpPr>
        <dsp:cNvPr id="0" name=""/>
        <dsp:cNvSpPr/>
      </dsp:nvSpPr>
      <dsp:spPr>
        <a:xfrm>
          <a:off x="6410459" y="1592928"/>
          <a:ext cx="2081805" cy="6346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>
              <a:latin typeface="Calibri" panose="020F0502020204030204" pitchFamily="34" charset="0"/>
              <a:cs typeface="Calibri" panose="020F0502020204030204" pitchFamily="34" charset="0"/>
            </a:rPr>
            <a:t>FECAL</a:t>
          </a:r>
        </a:p>
      </dsp:txBody>
      <dsp:txXfrm>
        <a:off x="6410459" y="1592928"/>
        <a:ext cx="2081805" cy="634696"/>
      </dsp:txXfrm>
    </dsp:sp>
    <dsp:sp modelId="{D22267D3-5907-421D-BEAA-BDC4BD34D69D}">
      <dsp:nvSpPr>
        <dsp:cNvPr id="0" name=""/>
        <dsp:cNvSpPr/>
      </dsp:nvSpPr>
      <dsp:spPr>
        <a:xfrm>
          <a:off x="8908626" y="6186"/>
          <a:ext cx="2081805" cy="6346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>
              <a:latin typeface="Calibri" panose="020F0502020204030204" pitchFamily="34" charset="0"/>
              <a:cs typeface="Calibri" panose="020F0502020204030204" pitchFamily="34" charset="0"/>
            </a:rPr>
            <a:t>Sólida</a:t>
          </a:r>
        </a:p>
      </dsp:txBody>
      <dsp:txXfrm>
        <a:off x="8908626" y="6186"/>
        <a:ext cx="2081805" cy="634696"/>
      </dsp:txXfrm>
    </dsp:sp>
    <dsp:sp modelId="{887ACCF7-A207-4FF3-8F3C-6C3EA60E63AD}">
      <dsp:nvSpPr>
        <dsp:cNvPr id="0" name=""/>
        <dsp:cNvSpPr/>
      </dsp:nvSpPr>
      <dsp:spPr>
        <a:xfrm>
          <a:off x="8908626" y="799557"/>
          <a:ext cx="2081805" cy="6346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>
              <a:latin typeface="Calibri" panose="020F0502020204030204" pitchFamily="34" charset="0"/>
              <a:cs typeface="Calibri" panose="020F0502020204030204" pitchFamily="34" charset="0"/>
            </a:rPr>
            <a:t>Líquida</a:t>
          </a:r>
        </a:p>
      </dsp:txBody>
      <dsp:txXfrm>
        <a:off x="8908626" y="799557"/>
        <a:ext cx="2081805" cy="634696"/>
      </dsp:txXfrm>
    </dsp:sp>
    <dsp:sp modelId="{39742E56-5C43-478E-9E8A-D0D1AB5C80A8}">
      <dsp:nvSpPr>
        <dsp:cNvPr id="0" name=""/>
        <dsp:cNvSpPr/>
      </dsp:nvSpPr>
      <dsp:spPr>
        <a:xfrm>
          <a:off x="8908626" y="1592928"/>
          <a:ext cx="2081805" cy="6346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>
              <a:latin typeface="Calibri" panose="020F0502020204030204" pitchFamily="34" charset="0"/>
              <a:cs typeface="Calibri" panose="020F0502020204030204" pitchFamily="34" charset="0"/>
            </a:rPr>
            <a:t>Pasiva</a:t>
          </a:r>
        </a:p>
      </dsp:txBody>
      <dsp:txXfrm>
        <a:off x="8908626" y="1592928"/>
        <a:ext cx="2081805" cy="634696"/>
      </dsp:txXfrm>
    </dsp:sp>
    <dsp:sp modelId="{851BE9F5-062D-4DB4-80D5-426A91686A20}">
      <dsp:nvSpPr>
        <dsp:cNvPr id="0" name=""/>
        <dsp:cNvSpPr/>
      </dsp:nvSpPr>
      <dsp:spPr>
        <a:xfrm>
          <a:off x="8908626" y="2386299"/>
          <a:ext cx="2081805" cy="6346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>
              <a:latin typeface="Calibri" panose="020F0502020204030204" pitchFamily="34" charset="0"/>
              <a:cs typeface="Calibri" panose="020F0502020204030204" pitchFamily="34" charset="0"/>
            </a:rPr>
            <a:t>Coital</a:t>
          </a:r>
        </a:p>
      </dsp:txBody>
      <dsp:txXfrm>
        <a:off x="8908626" y="2386299"/>
        <a:ext cx="2081805" cy="634696"/>
      </dsp:txXfrm>
    </dsp:sp>
    <dsp:sp modelId="{128AA120-3B53-4EA5-AB6B-9B3A623F4FBC}">
      <dsp:nvSpPr>
        <dsp:cNvPr id="0" name=""/>
        <dsp:cNvSpPr/>
      </dsp:nvSpPr>
      <dsp:spPr>
        <a:xfrm>
          <a:off x="8908626" y="3179670"/>
          <a:ext cx="2081805" cy="6346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>
              <a:latin typeface="Calibri" panose="020F0502020204030204" pitchFamily="34" charset="0"/>
              <a:cs typeface="Calibri" panose="020F0502020204030204" pitchFamily="34" charset="0"/>
            </a:rPr>
            <a:t>De urgencia</a:t>
          </a:r>
        </a:p>
      </dsp:txBody>
      <dsp:txXfrm>
        <a:off x="8908626" y="3179670"/>
        <a:ext cx="2081805" cy="634696"/>
      </dsp:txXfrm>
    </dsp:sp>
    <dsp:sp modelId="{83C5436D-6297-455C-81A3-4D711C822DD6}">
      <dsp:nvSpPr>
        <dsp:cNvPr id="0" name=""/>
        <dsp:cNvSpPr/>
      </dsp:nvSpPr>
      <dsp:spPr>
        <a:xfrm>
          <a:off x="6410459" y="2386299"/>
          <a:ext cx="2081805" cy="6346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>
              <a:latin typeface="Calibri" panose="020F0502020204030204" pitchFamily="34" charset="0"/>
              <a:cs typeface="Calibri" panose="020F0502020204030204" pitchFamily="34" charset="0"/>
            </a:rPr>
            <a:t>GASES</a:t>
          </a:r>
        </a:p>
      </dsp:txBody>
      <dsp:txXfrm>
        <a:off x="6410459" y="2386299"/>
        <a:ext cx="2081805" cy="634696"/>
      </dsp:txXfrm>
    </dsp:sp>
    <dsp:sp modelId="{25D4B99E-85DF-42FF-833C-04F801D1325C}">
      <dsp:nvSpPr>
        <dsp:cNvPr id="0" name=""/>
        <dsp:cNvSpPr/>
      </dsp:nvSpPr>
      <dsp:spPr>
        <a:xfrm>
          <a:off x="2773732" y="2782984"/>
          <a:ext cx="3220365" cy="6346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ESFUERZO POR DEFECAR</a:t>
          </a:r>
        </a:p>
      </dsp:txBody>
      <dsp:txXfrm>
        <a:off x="2773732" y="2782984"/>
        <a:ext cx="3220365" cy="634696"/>
      </dsp:txXfrm>
    </dsp:sp>
    <dsp:sp modelId="{8B75E1B7-6C4F-4692-9F49-F752157B07CE}">
      <dsp:nvSpPr>
        <dsp:cNvPr id="0" name=""/>
        <dsp:cNvSpPr/>
      </dsp:nvSpPr>
      <dsp:spPr>
        <a:xfrm>
          <a:off x="2773732" y="3576355"/>
          <a:ext cx="3220365" cy="6346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DEFECACIÓN INCOMPLETA</a:t>
          </a:r>
        </a:p>
      </dsp:txBody>
      <dsp:txXfrm>
        <a:off x="2773732" y="3576355"/>
        <a:ext cx="3220365" cy="634696"/>
      </dsp:txXfrm>
    </dsp:sp>
    <dsp:sp modelId="{8B5B9CF6-0F84-40A9-BC43-8A78497DC153}">
      <dsp:nvSpPr>
        <dsp:cNvPr id="0" name=""/>
        <dsp:cNvSpPr/>
      </dsp:nvSpPr>
      <dsp:spPr>
        <a:xfrm>
          <a:off x="2773732" y="4369726"/>
          <a:ext cx="3220365" cy="6346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SENSACIÓN RECTAL DISMINUÍDA</a:t>
          </a:r>
        </a:p>
      </dsp:txBody>
      <dsp:txXfrm>
        <a:off x="2773732" y="4369726"/>
        <a:ext cx="3220365" cy="634696"/>
      </dsp:txXfrm>
    </dsp:sp>
    <dsp:sp modelId="{E6136FFA-8B7C-444D-BCC0-07E1D3961536}">
      <dsp:nvSpPr>
        <dsp:cNvPr id="0" name=""/>
        <dsp:cNvSpPr/>
      </dsp:nvSpPr>
      <dsp:spPr>
        <a:xfrm>
          <a:off x="2773732" y="5163097"/>
          <a:ext cx="3220365" cy="6346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ESTREÑIMEINTO</a:t>
          </a:r>
        </a:p>
      </dsp:txBody>
      <dsp:txXfrm>
        <a:off x="2773732" y="5163097"/>
        <a:ext cx="3220365" cy="634696"/>
      </dsp:txXfrm>
    </dsp:sp>
    <dsp:sp modelId="{57787BA0-8245-43DD-82FF-00FBBCCEB79F}">
      <dsp:nvSpPr>
        <dsp:cNvPr id="0" name=""/>
        <dsp:cNvSpPr/>
      </dsp:nvSpPr>
      <dsp:spPr>
        <a:xfrm>
          <a:off x="2773732" y="5956469"/>
          <a:ext cx="3220365" cy="6346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SANGRADO O MUCOSIDAD RECTAL</a:t>
          </a:r>
        </a:p>
      </dsp:txBody>
      <dsp:txXfrm>
        <a:off x="2773732" y="5956469"/>
        <a:ext cx="3220365" cy="6346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0A7CD-B46C-4237-AB9D-E0F9F73E2018}">
      <dsp:nvSpPr>
        <dsp:cNvPr id="0" name=""/>
        <dsp:cNvSpPr/>
      </dsp:nvSpPr>
      <dsp:spPr>
        <a:xfrm>
          <a:off x="9759917" y="644621"/>
          <a:ext cx="1189055" cy="412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65"/>
              </a:lnTo>
              <a:lnTo>
                <a:pt x="1189055" y="206365"/>
              </a:lnTo>
              <a:lnTo>
                <a:pt x="1189055" y="4127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6F734-C818-4EBF-BF13-6A10F1E88FEA}">
      <dsp:nvSpPr>
        <dsp:cNvPr id="0" name=""/>
        <dsp:cNvSpPr/>
      </dsp:nvSpPr>
      <dsp:spPr>
        <a:xfrm>
          <a:off x="8570862" y="644621"/>
          <a:ext cx="1189055" cy="412730"/>
        </a:xfrm>
        <a:custGeom>
          <a:avLst/>
          <a:gdLst/>
          <a:ahLst/>
          <a:cxnLst/>
          <a:rect l="0" t="0" r="0" b="0"/>
          <a:pathLst>
            <a:path>
              <a:moveTo>
                <a:pt x="1189055" y="0"/>
              </a:moveTo>
              <a:lnTo>
                <a:pt x="1189055" y="206365"/>
              </a:lnTo>
              <a:lnTo>
                <a:pt x="0" y="206365"/>
              </a:lnTo>
              <a:lnTo>
                <a:pt x="0" y="4127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3FA61-A8CA-49C1-B350-EFACDC057EA0}">
      <dsp:nvSpPr>
        <dsp:cNvPr id="0" name=""/>
        <dsp:cNvSpPr/>
      </dsp:nvSpPr>
      <dsp:spPr>
        <a:xfrm>
          <a:off x="3593181" y="658045"/>
          <a:ext cx="2378111" cy="412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65"/>
              </a:lnTo>
              <a:lnTo>
                <a:pt x="2378111" y="206365"/>
              </a:lnTo>
              <a:lnTo>
                <a:pt x="2378111" y="4127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6AE59-EC90-40B4-BA6D-87571B8E56A6}">
      <dsp:nvSpPr>
        <dsp:cNvPr id="0" name=""/>
        <dsp:cNvSpPr/>
      </dsp:nvSpPr>
      <dsp:spPr>
        <a:xfrm>
          <a:off x="3371722" y="658045"/>
          <a:ext cx="221459" cy="412730"/>
        </a:xfrm>
        <a:custGeom>
          <a:avLst/>
          <a:gdLst/>
          <a:ahLst/>
          <a:cxnLst/>
          <a:rect l="0" t="0" r="0" b="0"/>
          <a:pathLst>
            <a:path>
              <a:moveTo>
                <a:pt x="221459" y="0"/>
              </a:moveTo>
              <a:lnTo>
                <a:pt x="221459" y="206365"/>
              </a:lnTo>
              <a:lnTo>
                <a:pt x="0" y="206365"/>
              </a:lnTo>
              <a:lnTo>
                <a:pt x="0" y="4127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E2836-B337-479B-BDEC-D2AE9B21C334}">
      <dsp:nvSpPr>
        <dsp:cNvPr id="0" name=""/>
        <dsp:cNvSpPr/>
      </dsp:nvSpPr>
      <dsp:spPr>
        <a:xfrm>
          <a:off x="993610" y="658045"/>
          <a:ext cx="2599570" cy="412730"/>
        </a:xfrm>
        <a:custGeom>
          <a:avLst/>
          <a:gdLst/>
          <a:ahLst/>
          <a:cxnLst/>
          <a:rect l="0" t="0" r="0" b="0"/>
          <a:pathLst>
            <a:path>
              <a:moveTo>
                <a:pt x="2599570" y="0"/>
              </a:moveTo>
              <a:lnTo>
                <a:pt x="2599570" y="206365"/>
              </a:lnTo>
              <a:lnTo>
                <a:pt x="0" y="206365"/>
              </a:lnTo>
              <a:lnTo>
                <a:pt x="0" y="4127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8D5D5-C135-4A05-AD95-2B5A15535D08}">
      <dsp:nvSpPr>
        <dsp:cNvPr id="0" name=""/>
        <dsp:cNvSpPr/>
      </dsp:nvSpPr>
      <dsp:spPr>
        <a:xfrm>
          <a:off x="1947626" y="105792"/>
          <a:ext cx="3291109" cy="5522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DISFUNCIÓN SEXUAL</a:t>
          </a:r>
        </a:p>
      </dsp:txBody>
      <dsp:txXfrm>
        <a:off x="1947626" y="105792"/>
        <a:ext cx="3291109" cy="552252"/>
      </dsp:txXfrm>
    </dsp:sp>
    <dsp:sp modelId="{8088531D-7C99-4AB0-AD7D-42936956FDA9}">
      <dsp:nvSpPr>
        <dsp:cNvPr id="0" name=""/>
        <dsp:cNvSpPr/>
      </dsp:nvSpPr>
      <dsp:spPr>
        <a:xfrm>
          <a:off x="10920" y="1070775"/>
          <a:ext cx="1965381" cy="73431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DISPAREUNIA</a:t>
          </a:r>
        </a:p>
      </dsp:txBody>
      <dsp:txXfrm>
        <a:off x="10920" y="1070775"/>
        <a:ext cx="1965381" cy="734315"/>
      </dsp:txXfrm>
    </dsp:sp>
    <dsp:sp modelId="{8FD4FA26-2C42-4671-9F9A-64A5A0FFC331}">
      <dsp:nvSpPr>
        <dsp:cNvPr id="0" name=""/>
        <dsp:cNvSpPr/>
      </dsp:nvSpPr>
      <dsp:spPr>
        <a:xfrm>
          <a:off x="2389031" y="1070775"/>
          <a:ext cx="1965381" cy="73431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VAGINISMO</a:t>
          </a:r>
        </a:p>
      </dsp:txBody>
      <dsp:txXfrm>
        <a:off x="2389031" y="1070775"/>
        <a:ext cx="1965381" cy="734315"/>
      </dsp:txXfrm>
    </dsp:sp>
    <dsp:sp modelId="{E229D248-CD61-4BEB-A4CF-474D94D7638D}">
      <dsp:nvSpPr>
        <dsp:cNvPr id="0" name=""/>
        <dsp:cNvSpPr/>
      </dsp:nvSpPr>
      <dsp:spPr>
        <a:xfrm>
          <a:off x="4767142" y="1070775"/>
          <a:ext cx="2408299" cy="7676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LAXITUD VAGINAL EXCESIVA</a:t>
          </a:r>
        </a:p>
      </dsp:txBody>
      <dsp:txXfrm>
        <a:off x="4767142" y="1070775"/>
        <a:ext cx="2408299" cy="767648"/>
      </dsp:txXfrm>
    </dsp:sp>
    <dsp:sp modelId="{00E5D8CC-09FD-4464-A808-E70CB13E861F}">
      <dsp:nvSpPr>
        <dsp:cNvPr id="0" name=""/>
        <dsp:cNvSpPr/>
      </dsp:nvSpPr>
      <dsp:spPr>
        <a:xfrm>
          <a:off x="7515531" y="105792"/>
          <a:ext cx="4488773" cy="538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DOLOR PÉLVICO CRÓNICO </a:t>
          </a:r>
          <a:r>
            <a:rPr lang="es-ES" sz="1600" kern="1200" dirty="0">
              <a:latin typeface="Calibri" panose="020F0502020204030204" pitchFamily="34" charset="0"/>
              <a:cs typeface="Calibri" panose="020F0502020204030204" pitchFamily="34" charset="0"/>
            </a:rPr>
            <a:t>(&gt;6meses)</a:t>
          </a:r>
          <a:endParaRPr lang="es-E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15531" y="105792"/>
        <a:ext cx="4488773" cy="538828"/>
      </dsp:txXfrm>
    </dsp:sp>
    <dsp:sp modelId="{E8D30CDF-31A6-4E0F-B291-CB2858E3AC8F}">
      <dsp:nvSpPr>
        <dsp:cNvPr id="0" name=""/>
        <dsp:cNvSpPr/>
      </dsp:nvSpPr>
      <dsp:spPr>
        <a:xfrm>
          <a:off x="7588171" y="1057351"/>
          <a:ext cx="1965381" cy="7482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VULVODINIA</a:t>
          </a:r>
        </a:p>
      </dsp:txBody>
      <dsp:txXfrm>
        <a:off x="7588171" y="1057351"/>
        <a:ext cx="1965381" cy="748250"/>
      </dsp:txXfrm>
    </dsp:sp>
    <dsp:sp modelId="{2004ECD5-F9A2-4D4D-B754-15C72F2F3663}">
      <dsp:nvSpPr>
        <dsp:cNvPr id="0" name=""/>
        <dsp:cNvSpPr/>
      </dsp:nvSpPr>
      <dsp:spPr>
        <a:xfrm>
          <a:off x="9966282" y="1057351"/>
          <a:ext cx="1965381" cy="7482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DISMENORREA</a:t>
          </a:r>
        </a:p>
      </dsp:txBody>
      <dsp:txXfrm>
        <a:off x="9966282" y="1057351"/>
        <a:ext cx="1965381" cy="7482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04F76-D570-4357-A653-218B86476F84}">
      <dsp:nvSpPr>
        <dsp:cNvPr id="0" name=""/>
        <dsp:cNvSpPr/>
      </dsp:nvSpPr>
      <dsp:spPr>
        <a:xfrm>
          <a:off x="5808645" y="1009315"/>
          <a:ext cx="4981567" cy="345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13"/>
              </a:lnTo>
              <a:lnTo>
                <a:pt x="4981567" y="172913"/>
              </a:lnTo>
              <a:lnTo>
                <a:pt x="4981567" y="3458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F6A58-A889-426C-8C1A-F4D27404FB99}">
      <dsp:nvSpPr>
        <dsp:cNvPr id="0" name=""/>
        <dsp:cNvSpPr/>
      </dsp:nvSpPr>
      <dsp:spPr>
        <a:xfrm>
          <a:off x="5808645" y="1009315"/>
          <a:ext cx="2988940" cy="345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13"/>
              </a:lnTo>
              <a:lnTo>
                <a:pt x="2988940" y="172913"/>
              </a:lnTo>
              <a:lnTo>
                <a:pt x="2988940" y="3458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401F1-FC9B-43A1-A128-6976BF5B7EF0}">
      <dsp:nvSpPr>
        <dsp:cNvPr id="0" name=""/>
        <dsp:cNvSpPr/>
      </dsp:nvSpPr>
      <dsp:spPr>
        <a:xfrm>
          <a:off x="5808645" y="1009315"/>
          <a:ext cx="996313" cy="345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13"/>
              </a:lnTo>
              <a:lnTo>
                <a:pt x="996313" y="172913"/>
              </a:lnTo>
              <a:lnTo>
                <a:pt x="996313" y="3458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42A1E-1B30-44DC-B84C-AEF176E119B0}">
      <dsp:nvSpPr>
        <dsp:cNvPr id="0" name=""/>
        <dsp:cNvSpPr/>
      </dsp:nvSpPr>
      <dsp:spPr>
        <a:xfrm>
          <a:off x="4812331" y="1009315"/>
          <a:ext cx="996313" cy="345827"/>
        </a:xfrm>
        <a:custGeom>
          <a:avLst/>
          <a:gdLst/>
          <a:ahLst/>
          <a:cxnLst/>
          <a:rect l="0" t="0" r="0" b="0"/>
          <a:pathLst>
            <a:path>
              <a:moveTo>
                <a:pt x="996313" y="0"/>
              </a:moveTo>
              <a:lnTo>
                <a:pt x="996313" y="172913"/>
              </a:lnTo>
              <a:lnTo>
                <a:pt x="0" y="172913"/>
              </a:lnTo>
              <a:lnTo>
                <a:pt x="0" y="3458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07F94-E2BD-4327-BF06-8F373060C182}">
      <dsp:nvSpPr>
        <dsp:cNvPr id="0" name=""/>
        <dsp:cNvSpPr/>
      </dsp:nvSpPr>
      <dsp:spPr>
        <a:xfrm>
          <a:off x="2819704" y="1009315"/>
          <a:ext cx="2988940" cy="345827"/>
        </a:xfrm>
        <a:custGeom>
          <a:avLst/>
          <a:gdLst/>
          <a:ahLst/>
          <a:cxnLst/>
          <a:rect l="0" t="0" r="0" b="0"/>
          <a:pathLst>
            <a:path>
              <a:moveTo>
                <a:pt x="2988940" y="0"/>
              </a:moveTo>
              <a:lnTo>
                <a:pt x="2988940" y="172913"/>
              </a:lnTo>
              <a:lnTo>
                <a:pt x="0" y="172913"/>
              </a:lnTo>
              <a:lnTo>
                <a:pt x="0" y="3458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20003-24EE-4E9D-A12B-B2E52C4C4EC5}">
      <dsp:nvSpPr>
        <dsp:cNvPr id="0" name=""/>
        <dsp:cNvSpPr/>
      </dsp:nvSpPr>
      <dsp:spPr>
        <a:xfrm>
          <a:off x="827077" y="1009315"/>
          <a:ext cx="4981567" cy="345827"/>
        </a:xfrm>
        <a:custGeom>
          <a:avLst/>
          <a:gdLst/>
          <a:ahLst/>
          <a:cxnLst/>
          <a:rect l="0" t="0" r="0" b="0"/>
          <a:pathLst>
            <a:path>
              <a:moveTo>
                <a:pt x="4981567" y="0"/>
              </a:moveTo>
              <a:lnTo>
                <a:pt x="4981567" y="172913"/>
              </a:lnTo>
              <a:lnTo>
                <a:pt x="0" y="172913"/>
              </a:lnTo>
              <a:lnTo>
                <a:pt x="0" y="3458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3429A-D97B-4D6C-B609-8C3C16C86450}">
      <dsp:nvSpPr>
        <dsp:cNvPr id="0" name=""/>
        <dsp:cNvSpPr/>
      </dsp:nvSpPr>
      <dsp:spPr>
        <a:xfrm>
          <a:off x="2954223" y="442487"/>
          <a:ext cx="5708843" cy="566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PROLAPSOS DE ÓRGANOS GENITALES</a:t>
          </a:r>
        </a:p>
      </dsp:txBody>
      <dsp:txXfrm>
        <a:off x="2954223" y="442487"/>
        <a:ext cx="5708843" cy="566828"/>
      </dsp:txXfrm>
    </dsp:sp>
    <dsp:sp modelId="{92CCBAF7-9F5B-4AA5-AF85-9BCBA12E0125}">
      <dsp:nvSpPr>
        <dsp:cNvPr id="0" name=""/>
        <dsp:cNvSpPr/>
      </dsp:nvSpPr>
      <dsp:spPr>
        <a:xfrm>
          <a:off x="3678" y="1355143"/>
          <a:ext cx="1646799" cy="6558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CISTOCELE</a:t>
          </a:r>
        </a:p>
      </dsp:txBody>
      <dsp:txXfrm>
        <a:off x="3678" y="1355143"/>
        <a:ext cx="1646799" cy="655837"/>
      </dsp:txXfrm>
    </dsp:sp>
    <dsp:sp modelId="{653634B4-CA88-4106-8EB4-83B4B93C8850}">
      <dsp:nvSpPr>
        <dsp:cNvPr id="0" name=""/>
        <dsp:cNvSpPr/>
      </dsp:nvSpPr>
      <dsp:spPr>
        <a:xfrm>
          <a:off x="1996305" y="1355143"/>
          <a:ext cx="1646799" cy="6558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RECTOCELE</a:t>
          </a:r>
        </a:p>
      </dsp:txBody>
      <dsp:txXfrm>
        <a:off x="1996305" y="1355143"/>
        <a:ext cx="1646799" cy="655837"/>
      </dsp:txXfrm>
    </dsp:sp>
    <dsp:sp modelId="{0E33EBB2-CC82-4BEE-8CC9-86C39843BBCD}">
      <dsp:nvSpPr>
        <dsp:cNvPr id="0" name=""/>
        <dsp:cNvSpPr/>
      </dsp:nvSpPr>
      <dsp:spPr>
        <a:xfrm>
          <a:off x="3988932" y="1355143"/>
          <a:ext cx="1646799" cy="6558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ENTEROCELE</a:t>
          </a:r>
        </a:p>
      </dsp:txBody>
      <dsp:txXfrm>
        <a:off x="3988932" y="1355143"/>
        <a:ext cx="1646799" cy="655837"/>
      </dsp:txXfrm>
    </dsp:sp>
    <dsp:sp modelId="{95D545DD-B816-443D-B8D3-772837B5F91E}">
      <dsp:nvSpPr>
        <dsp:cNvPr id="0" name=""/>
        <dsp:cNvSpPr/>
      </dsp:nvSpPr>
      <dsp:spPr>
        <a:xfrm>
          <a:off x="5981559" y="1355143"/>
          <a:ext cx="1646799" cy="6558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URETROCELE</a:t>
          </a:r>
        </a:p>
      </dsp:txBody>
      <dsp:txXfrm>
        <a:off x="5981559" y="1355143"/>
        <a:ext cx="1646799" cy="655837"/>
      </dsp:txXfrm>
    </dsp:sp>
    <dsp:sp modelId="{C9833097-0A30-4030-BB20-1ABEFCC54B41}">
      <dsp:nvSpPr>
        <dsp:cNvPr id="0" name=""/>
        <dsp:cNvSpPr/>
      </dsp:nvSpPr>
      <dsp:spPr>
        <a:xfrm>
          <a:off x="7974186" y="1355143"/>
          <a:ext cx="1646799" cy="10106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PROLAPSO DE LA CÚPULA VAGINAL</a:t>
          </a:r>
        </a:p>
      </dsp:txBody>
      <dsp:txXfrm>
        <a:off x="7974186" y="1355143"/>
        <a:ext cx="1646799" cy="1010681"/>
      </dsp:txXfrm>
    </dsp:sp>
    <dsp:sp modelId="{645B183B-2B19-46A2-91DF-88254E6130E2}">
      <dsp:nvSpPr>
        <dsp:cNvPr id="0" name=""/>
        <dsp:cNvSpPr/>
      </dsp:nvSpPr>
      <dsp:spPr>
        <a:xfrm>
          <a:off x="9966813" y="1355143"/>
          <a:ext cx="1646799" cy="6558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HISTEROCELE</a:t>
          </a:r>
        </a:p>
      </dsp:txBody>
      <dsp:txXfrm>
        <a:off x="9966813" y="1355143"/>
        <a:ext cx="1646799" cy="6558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0A7CD-B46C-4237-AB9D-E0F9F73E2018}">
      <dsp:nvSpPr>
        <dsp:cNvPr id="0" name=""/>
        <dsp:cNvSpPr/>
      </dsp:nvSpPr>
      <dsp:spPr>
        <a:xfrm>
          <a:off x="9842525" y="672059"/>
          <a:ext cx="1146906" cy="398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49"/>
              </a:lnTo>
              <a:lnTo>
                <a:pt x="1146906" y="199049"/>
              </a:lnTo>
              <a:lnTo>
                <a:pt x="1146906" y="3980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6F734-C818-4EBF-BF13-6A10F1E88FEA}">
      <dsp:nvSpPr>
        <dsp:cNvPr id="0" name=""/>
        <dsp:cNvSpPr/>
      </dsp:nvSpPr>
      <dsp:spPr>
        <a:xfrm>
          <a:off x="8695619" y="672059"/>
          <a:ext cx="1146906" cy="398099"/>
        </a:xfrm>
        <a:custGeom>
          <a:avLst/>
          <a:gdLst/>
          <a:ahLst/>
          <a:cxnLst/>
          <a:rect l="0" t="0" r="0" b="0"/>
          <a:pathLst>
            <a:path>
              <a:moveTo>
                <a:pt x="1146906" y="0"/>
              </a:moveTo>
              <a:lnTo>
                <a:pt x="1146906" y="199049"/>
              </a:lnTo>
              <a:lnTo>
                <a:pt x="0" y="199049"/>
              </a:lnTo>
              <a:lnTo>
                <a:pt x="0" y="3980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3FA61-A8CA-49C1-B350-EFACDC057EA0}">
      <dsp:nvSpPr>
        <dsp:cNvPr id="0" name=""/>
        <dsp:cNvSpPr/>
      </dsp:nvSpPr>
      <dsp:spPr>
        <a:xfrm>
          <a:off x="3678767" y="685007"/>
          <a:ext cx="2293812" cy="398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49"/>
              </a:lnTo>
              <a:lnTo>
                <a:pt x="2293812" y="199049"/>
              </a:lnTo>
              <a:lnTo>
                <a:pt x="2293812" y="3980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6AE59-EC90-40B4-BA6D-87571B8E56A6}">
      <dsp:nvSpPr>
        <dsp:cNvPr id="0" name=""/>
        <dsp:cNvSpPr/>
      </dsp:nvSpPr>
      <dsp:spPr>
        <a:xfrm>
          <a:off x="3249540" y="685007"/>
          <a:ext cx="429227" cy="398099"/>
        </a:xfrm>
        <a:custGeom>
          <a:avLst/>
          <a:gdLst/>
          <a:ahLst/>
          <a:cxnLst/>
          <a:rect l="0" t="0" r="0" b="0"/>
          <a:pathLst>
            <a:path>
              <a:moveTo>
                <a:pt x="429227" y="0"/>
              </a:moveTo>
              <a:lnTo>
                <a:pt x="429227" y="199049"/>
              </a:lnTo>
              <a:lnTo>
                <a:pt x="0" y="199049"/>
              </a:lnTo>
              <a:lnTo>
                <a:pt x="0" y="3980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E2836-B337-479B-BDEC-D2AE9B21C334}">
      <dsp:nvSpPr>
        <dsp:cNvPr id="0" name=""/>
        <dsp:cNvSpPr/>
      </dsp:nvSpPr>
      <dsp:spPr>
        <a:xfrm>
          <a:off x="955727" y="685007"/>
          <a:ext cx="2723039" cy="398099"/>
        </a:xfrm>
        <a:custGeom>
          <a:avLst/>
          <a:gdLst/>
          <a:ahLst/>
          <a:cxnLst/>
          <a:rect l="0" t="0" r="0" b="0"/>
          <a:pathLst>
            <a:path>
              <a:moveTo>
                <a:pt x="2723039" y="0"/>
              </a:moveTo>
              <a:lnTo>
                <a:pt x="2723039" y="199049"/>
              </a:lnTo>
              <a:lnTo>
                <a:pt x="0" y="199049"/>
              </a:lnTo>
              <a:lnTo>
                <a:pt x="0" y="3980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8D5D5-C135-4A05-AD95-2B5A15535D08}">
      <dsp:nvSpPr>
        <dsp:cNvPr id="0" name=""/>
        <dsp:cNvSpPr/>
      </dsp:nvSpPr>
      <dsp:spPr>
        <a:xfrm>
          <a:off x="2091544" y="152330"/>
          <a:ext cx="3174446" cy="532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DISFUNCIÓN SEXUAL</a:t>
          </a:r>
        </a:p>
      </dsp:txBody>
      <dsp:txXfrm>
        <a:off x="2091544" y="152330"/>
        <a:ext cx="3174446" cy="532676"/>
      </dsp:txXfrm>
    </dsp:sp>
    <dsp:sp modelId="{8088531D-7C99-4AB0-AD7D-42936956FDA9}">
      <dsp:nvSpPr>
        <dsp:cNvPr id="0" name=""/>
        <dsp:cNvSpPr/>
      </dsp:nvSpPr>
      <dsp:spPr>
        <a:xfrm>
          <a:off x="7871" y="1083106"/>
          <a:ext cx="1895712" cy="7082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DISPAREUNIA</a:t>
          </a:r>
        </a:p>
      </dsp:txBody>
      <dsp:txXfrm>
        <a:off x="7871" y="1083106"/>
        <a:ext cx="1895712" cy="708285"/>
      </dsp:txXfrm>
    </dsp:sp>
    <dsp:sp modelId="{8FD4FA26-2C42-4671-9F9A-64A5A0FFC331}">
      <dsp:nvSpPr>
        <dsp:cNvPr id="0" name=""/>
        <dsp:cNvSpPr/>
      </dsp:nvSpPr>
      <dsp:spPr>
        <a:xfrm>
          <a:off x="2301683" y="1083106"/>
          <a:ext cx="1895712" cy="7082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VAGINISMO</a:t>
          </a:r>
        </a:p>
      </dsp:txBody>
      <dsp:txXfrm>
        <a:off x="2301683" y="1083106"/>
        <a:ext cx="1895712" cy="708285"/>
      </dsp:txXfrm>
    </dsp:sp>
    <dsp:sp modelId="{E229D248-CD61-4BEB-A4CF-474D94D7638D}">
      <dsp:nvSpPr>
        <dsp:cNvPr id="0" name=""/>
        <dsp:cNvSpPr/>
      </dsp:nvSpPr>
      <dsp:spPr>
        <a:xfrm>
          <a:off x="4595496" y="1083106"/>
          <a:ext cx="2754167" cy="7082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LAXITUD VAGINAL EXCESIVA</a:t>
          </a:r>
        </a:p>
      </dsp:txBody>
      <dsp:txXfrm>
        <a:off x="4595496" y="1083106"/>
        <a:ext cx="2754167" cy="708285"/>
      </dsp:txXfrm>
    </dsp:sp>
    <dsp:sp modelId="{00E5D8CC-09FD-4464-A808-E70CB13E861F}">
      <dsp:nvSpPr>
        <dsp:cNvPr id="0" name=""/>
        <dsp:cNvSpPr/>
      </dsp:nvSpPr>
      <dsp:spPr>
        <a:xfrm>
          <a:off x="7677697" y="152330"/>
          <a:ext cx="4329656" cy="5197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DOLOR PÉLVICO CRÓNICO </a:t>
          </a:r>
          <a:r>
            <a:rPr lang="es-ES" sz="1600" kern="1200" dirty="0">
              <a:latin typeface="Calibri" panose="020F0502020204030204" pitchFamily="34" charset="0"/>
              <a:cs typeface="Calibri" panose="020F0502020204030204" pitchFamily="34" charset="0"/>
            </a:rPr>
            <a:t>(&gt;6meses)</a:t>
          </a:r>
          <a:endParaRPr lang="es-E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77697" y="152330"/>
        <a:ext cx="4329656" cy="519728"/>
      </dsp:txXfrm>
    </dsp:sp>
    <dsp:sp modelId="{E8D30CDF-31A6-4E0F-B291-CB2858E3AC8F}">
      <dsp:nvSpPr>
        <dsp:cNvPr id="0" name=""/>
        <dsp:cNvSpPr/>
      </dsp:nvSpPr>
      <dsp:spPr>
        <a:xfrm>
          <a:off x="7747763" y="1070158"/>
          <a:ext cx="1895712" cy="7217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VULVODINIA</a:t>
          </a:r>
        </a:p>
      </dsp:txBody>
      <dsp:txXfrm>
        <a:off x="7747763" y="1070158"/>
        <a:ext cx="1895712" cy="721726"/>
      </dsp:txXfrm>
    </dsp:sp>
    <dsp:sp modelId="{2004ECD5-F9A2-4D4D-B754-15C72F2F3663}">
      <dsp:nvSpPr>
        <dsp:cNvPr id="0" name=""/>
        <dsp:cNvSpPr/>
      </dsp:nvSpPr>
      <dsp:spPr>
        <a:xfrm>
          <a:off x="10041575" y="1070158"/>
          <a:ext cx="1895712" cy="7217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DISMENORREA</a:t>
          </a:r>
        </a:p>
      </dsp:txBody>
      <dsp:txXfrm>
        <a:off x="10041575" y="1070158"/>
        <a:ext cx="1895712" cy="7217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4EDE1-26C2-44FF-9540-45AA96A24B96}">
      <dsp:nvSpPr>
        <dsp:cNvPr id="0" name=""/>
        <dsp:cNvSpPr/>
      </dsp:nvSpPr>
      <dsp:spPr>
        <a:xfrm>
          <a:off x="0" y="248800"/>
          <a:ext cx="9763109" cy="1025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3481" tIns="354076" rIns="92348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MUJERES +++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En </a:t>
          </a:r>
          <a:r>
            <a:rPr lang="es-E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gral</a:t>
          </a:r>
          <a:r>
            <a:rPr lang="es-E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: 15,8%  </a:t>
          </a:r>
          <a:r>
            <a:rPr lang="es-ES" sz="1700" b="1" kern="1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</a:t>
          </a:r>
          <a:r>
            <a:rPr lang="es-ES" sz="1700" kern="1200" dirty="0">
              <a:latin typeface="Calibri" panose="020F0502020204030204" pitchFamily="34" charset="0"/>
              <a:cs typeface="Calibri" panose="020F0502020204030204" pitchFamily="34" charset="0"/>
            </a:rPr>
            <a:t>6.510.000 personas</a:t>
          </a:r>
          <a:r>
            <a:rPr lang="es-ES" sz="1700" b="1" kern="1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 </a:t>
          </a:r>
          <a:endParaRPr lang="es-ES" sz="1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48800"/>
        <a:ext cx="9763109" cy="1025556"/>
      </dsp:txXfrm>
    </dsp:sp>
    <dsp:sp modelId="{A0B3CCA0-D7C3-4245-A814-61B05B016D4D}">
      <dsp:nvSpPr>
        <dsp:cNvPr id="0" name=""/>
        <dsp:cNvSpPr/>
      </dsp:nvSpPr>
      <dsp:spPr>
        <a:xfrm>
          <a:off x="721961" y="20308"/>
          <a:ext cx="8329181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4823" tIns="0" rIns="31482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INCONTINENCIA URINARIA EN ESPAÑA</a:t>
          </a:r>
        </a:p>
      </dsp:txBody>
      <dsp:txXfrm>
        <a:off x="746459" y="44806"/>
        <a:ext cx="8280185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B2157C4-1531-469C-8968-FBC9CD4A7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803BD5D-5480-4546-BB20-13D977631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C5A29D0-4ED4-4204-BB6A-85E10961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4982-05BA-4FC6-B772-1C182893844A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6046790-A767-4737-9164-1094136E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D0120AB-B0C1-4A37-B43E-27A6933C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CF38-EDCF-46BB-A501-BC1AEADD36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CB49B5-77B2-436E-928B-98B5707A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BC5CEEF-29BF-4DD4-9DC2-723C01DDC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63B2ADE-7D27-4EF7-A828-BD3AB800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4982-05BA-4FC6-B772-1C182893844A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8B52983-F3C8-4FEB-BD3B-8E08B1ED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A4E1D06-6BD1-4B7A-BC6A-D128F7C2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CF38-EDCF-46BB-A501-BC1AEADD36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D3E60E-BAFB-48E5-9F3B-992573EA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C1E15C8-45C2-4342-BE29-E91C9A15C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E8F8982-8010-4EFE-90B8-09A4B863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4982-05BA-4FC6-B772-1C182893844A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2312DF5-61B4-426D-A699-E7C2D2F4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EF0FACF-EC6D-4AD5-913A-730FE3F3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CF38-EDCF-46BB-A501-BC1AEADD36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B2280C-B91B-4F34-8382-2487B8BD4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917EC0D-E6D9-4D9D-B6C4-09E604876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AD940F6-C9C8-4531-8136-E0B3BF809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4982-05BA-4FC6-B772-1C182893844A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20102C6-DC94-4493-91B6-C01A8B44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FB0DB91-B972-406A-8DD5-F2CCCA9E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CF38-EDCF-46BB-A501-BC1AEADD36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2A022F0-CAFC-4AD8-AA1E-16532972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E09E4A5-4CB4-410F-8EBC-58BEB05F4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43D6C88-32E9-460F-ACD5-67BDF4A8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4982-05BA-4FC6-B772-1C182893844A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DEC8826-38CE-4486-A358-E1806179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474E55D-C241-46A6-8805-4C44B4EE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CF38-EDCF-46BB-A501-BC1AEADD36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81" name="Imagen 80"/>
          <p:cNvPicPr/>
          <p:nvPr/>
        </p:nvPicPr>
        <p:blipFill>
          <a:blip r:embed="rId2"/>
          <a:stretch/>
        </p:blipFill>
        <p:spPr>
          <a:xfrm>
            <a:off x="3949560" y="2367000"/>
            <a:ext cx="4290840" cy="3423600"/>
          </a:xfrm>
          <a:prstGeom prst="rect">
            <a:avLst/>
          </a:prstGeom>
          <a:ln>
            <a:noFill/>
          </a:ln>
        </p:spPr>
      </p:pic>
      <p:pic>
        <p:nvPicPr>
          <p:cNvPr id="82" name="Imagen 81"/>
          <p:cNvPicPr/>
          <p:nvPr/>
        </p:nvPicPr>
        <p:blipFill>
          <a:blip r:embed="rId2"/>
          <a:stretch/>
        </p:blipFill>
        <p:spPr>
          <a:xfrm>
            <a:off x="3949560" y="2367000"/>
            <a:ext cx="4290840" cy="342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043E310-1492-46FA-A543-8AE4E12F5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E287EFC-5489-4C91-9C22-FE01AE259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6093BF8-688E-4F9F-BE2F-6F5D68D4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4982-05BA-4FC6-B772-1C182893844A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9711B02-800A-4BE4-8063-C9025E0B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1647F92-7B1A-4E67-8D85-30C018E2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CF38-EDCF-46BB-A501-BC1AEADD36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5A4157-4FAC-4A41-8B01-60E0F650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649EA62-D708-4EA1-B8DE-61949DB32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082752D-B3D0-477B-A458-682D8A18B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4982-05BA-4FC6-B772-1C182893844A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B867B50-B15F-4216-A6C5-714F3E9B8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EDB1A5E-1490-42DA-91AA-732F6FCA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CF38-EDCF-46BB-A501-BC1AEADD36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A6F8338-DAA5-427D-B4FA-D30F31E3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1A3234F-6C17-4C75-86F2-7EBE8585F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98157D5-07C6-471E-8780-8F8C76FA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4982-05BA-4FC6-B772-1C182893844A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173A8BC-1601-40CF-87A6-6248E6EC3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1E5EACC-3EBA-4039-B349-E8D1D800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CF38-EDCF-46BB-A501-BC1AEADD36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32FB0A5-03A1-4314-B32C-0366F571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8948D6C-C6B2-43E0-A88B-BB62E58D1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429BBF7-C8DF-4A83-BF73-F6796CE9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4982-05BA-4FC6-B772-1C182893844A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56E1455-6525-4148-B053-DD3022D9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D8F7664-203C-4E35-98BE-1C995DEE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CF38-EDCF-46BB-A501-BC1AEADD36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547358B-6521-44E9-8249-6F77F024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A4B3E08-D1A3-41A6-B818-D2E6C7014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C8F3937-B609-44F4-AE84-7FB67DB2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4982-05BA-4FC6-B772-1C182893844A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DE4FA9E-A71B-4C7E-9070-FE1A36E7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AD34166-3617-48B0-98C3-F67D5B55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CF38-EDCF-46BB-A501-BC1AEADD36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1518DA-D1A7-46AF-BE14-7D89E14B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C48F83A-601E-4E9A-8360-C2F264444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1CB83E9-C07A-4A81-9C40-E6B69BC7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4982-05BA-4FC6-B772-1C182893844A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27C51BB-5F63-46AD-9783-609970DF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1EA4B03-9ADA-4CFC-9FD9-DC85657D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CF38-EDCF-46BB-A501-BC1AEADD36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DAB945-F31F-44B5-AD74-79A19B24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C838241-99C7-467A-A91F-0F2E3BF7FB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9479CAF-FC2A-4EC6-93E6-C15B86C9C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4982-05BA-4FC6-B772-1C182893844A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56EFB25-6F1B-435A-8AF6-D6DCDD7E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B53B500-F38A-46EF-B368-8219F3EA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CF38-EDCF-46BB-A501-BC1AEADD36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D537C32D-CAEF-4355-BEFD-3BED6FAC8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970C76B-FA0F-452F-A6F2-57C35540A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604A33D-BA8B-4AE1-8A21-0E4E2F219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F4982-05BA-4FC6-B772-1C182893844A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D4A8D24-1F23-446F-9287-F91D526AF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66C89D1-1F6F-47E3-A5A1-2B05C8CB3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0CF38-EDCF-46BB-A501-BC1AEADD36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43" name="Picture 2"/>
          <p:cNvPicPr/>
          <p:nvPr/>
        </p:nvPicPr>
        <p:blipFill>
          <a:blip r:embed="rId1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Haga clic para modificar el estilo de título del patrón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Sexto nivel del esquema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Séptimo nivel del esquemaEditar los estilos de texto del patrón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Segundo nivel</a:t>
            </a:r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Tercer nivel</a:t>
            </a:r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Cuarto nivel</a:t>
            </a:r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Quinto nivel</a:t>
            </a:r>
            <a:endParaRPr lang="en-US" sz="2000" strike="noStrike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s-ES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26/11/18</a:t>
            </a:r>
            <a:endParaRPr lang="es-E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lstStyle/>
          <a:p>
            <a:endParaRPr lang="es-E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FF40BCF-F155-4CA4-A199-B20092DDAF2C}" type="slidenum">
              <a:rPr lang="es-ES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pPr algn="r">
                <a:lnSpc>
                  <a:spcPct val="100000"/>
                </a:lnSpc>
              </a:pPr>
              <a:t>‹Nº›</a:t>
            </a:fld>
            <a:endParaRPr lang="es-E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microsoft.com/office/2007/relationships/diagramDrawing" Target="../diagrams/drawing7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3.jpeg"/><Relationship Id="rId9" Type="http://schemas.microsoft.com/office/2007/relationships/diagramDrawing" Target="../diagrams/drawin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diagramLayout" Target="../diagrams/layout11.xml"/><Relationship Id="rId7" Type="http://schemas.openxmlformats.org/officeDocument/2006/relationships/diagramLayout" Target="../diagrams/layout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openxmlformats.org/officeDocument/2006/relationships/diagramData" Target="../diagrams/data12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microsoft.com/office/2007/relationships/diagramDrawing" Target="../diagrams/drawing11.xml"/><Relationship Id="rId4" Type="http://schemas.openxmlformats.org/officeDocument/2006/relationships/diagramQuickStyle" Target="../diagrams/quickStyle11.xml"/><Relationship Id="rId9" Type="http://schemas.openxmlformats.org/officeDocument/2006/relationships/diagramColors" Target="../diagrams/colors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microsoft.com/office/2007/relationships/diagramDrawing" Target="../diagrams/drawing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suelofirme.com/bolas-chinas-la-guia-mas-completa-todo-lo-que-siempre-quisiste-saber" TargetMode="External"/><Relationship Id="rId2" Type="http://schemas.openxmlformats.org/officeDocument/2006/relationships/hyperlink" Target="https://www-fisterra-com.ses.a17.csinet.es/guias-clinicas/incontinencia-urinaria/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44000" y="2773965"/>
            <a:ext cx="6796440" cy="11527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8000" b="1" cap="all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Buscando</a:t>
            </a:r>
            <a:r>
              <a:rPr lang="en-US" sz="8000" b="1" strike="noStrike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Suelo</a:t>
            </a:r>
            <a:r>
              <a:rPr lang="en-US" sz="8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FIRME </a:t>
            </a:r>
            <a:endParaRPr lang="en-US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144000" y="5093088"/>
            <a:ext cx="6400801" cy="41680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400" strike="noStrike" cap="all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Naiara reverter Velasco </a:t>
            </a:r>
            <a:r>
              <a:rPr lang="es-ES" sz="2400" strike="noStrike" cap="all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eir</a:t>
            </a:r>
            <a:r>
              <a:rPr lang="es-ES" sz="2400" strike="noStrike" cap="all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</a:t>
            </a:r>
            <a:r>
              <a:rPr lang="es-ES" sz="2400" strike="noStrike" cap="all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fyc</a:t>
            </a:r>
            <a:endParaRPr lang="es-E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Imagen 3"/>
          <p:cNvPicPr/>
          <p:nvPr/>
        </p:nvPicPr>
        <p:blipFill>
          <a:blip r:embed="rId2"/>
          <a:srcRect l="19917" r="20131"/>
          <a:stretch/>
        </p:blipFill>
        <p:spPr>
          <a:xfrm>
            <a:off x="6892920" y="1182625"/>
            <a:ext cx="4954680" cy="462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437326801"/>
              </p:ext>
            </p:extLst>
          </p:nvPr>
        </p:nvGraphicFramePr>
        <p:xfrm>
          <a:off x="239349" y="895992"/>
          <a:ext cx="11617291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26" b="16447"/>
          <a:stretch/>
        </p:blipFill>
        <p:spPr bwMode="auto">
          <a:xfrm>
            <a:off x="213599" y="2956921"/>
            <a:ext cx="5738385" cy="19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12697669"/>
              </p:ext>
            </p:extLst>
          </p:nvPr>
        </p:nvGraphicFramePr>
        <p:xfrm>
          <a:off x="75175" y="4914705"/>
          <a:ext cx="12015225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239350" y="197096"/>
            <a:ext cx="11425269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DISFUNCIÓN DEL SUELO PÉLVICO</a:t>
            </a:r>
          </a:p>
        </p:txBody>
      </p:sp>
    </p:spTree>
    <p:extLst>
      <p:ext uri="{BB962C8B-B14F-4D97-AF65-F5344CB8AC3E}">
        <p14:creationId xmlns="" xmlns:p14="http://schemas.microsoft.com/office/powerpoint/2010/main" val="352747977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91953" y="634334"/>
            <a:ext cx="7536160" cy="1143000"/>
          </a:xfrm>
        </p:spPr>
        <p:txBody>
          <a:bodyPr>
            <a:normAutofit/>
          </a:bodyPr>
          <a:lstStyle/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EPIDEMIOLOGÍA DE LA DSP</a:t>
            </a:r>
          </a:p>
        </p:txBody>
      </p:sp>
      <p:pic>
        <p:nvPicPr>
          <p:cNvPr id="4098" name="Picture 2" descr="http://www.clinicazuatzu.com/que-levante-la-mano/img/mujeres.pn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749" t="49566" r="10641" b="2295"/>
          <a:stretch/>
        </p:blipFill>
        <p:spPr bwMode="auto">
          <a:xfrm>
            <a:off x="7889179" y="326681"/>
            <a:ext cx="2709883" cy="164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13" y="3548418"/>
            <a:ext cx="2934639" cy="323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983392" y="6208186"/>
            <a:ext cx="627601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	&lt;65 años 7%	&gt;65 años 14-29%</a:t>
            </a:r>
          </a:p>
          <a:p>
            <a:pPr lvl="1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		   	&gt;85 años  + institucionalizados 50%</a:t>
            </a:r>
          </a:p>
        </p:txBody>
      </p:sp>
      <p:pic>
        <p:nvPicPr>
          <p:cNvPr id="9" name="Picture 4" descr="Ciclo de vida del hombre libre desde el nacimiento hasta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899" t="48260" r="32986" b="5297"/>
          <a:stretch/>
        </p:blipFill>
        <p:spPr bwMode="auto">
          <a:xfrm>
            <a:off x="6018663" y="3720733"/>
            <a:ext cx="1081249" cy="2487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iclo de vida del hombre libre desde el nacimiento hasta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703" t="48260" r="9493" b="5297"/>
          <a:stretch/>
        </p:blipFill>
        <p:spPr bwMode="auto">
          <a:xfrm>
            <a:off x="7728934" y="3720733"/>
            <a:ext cx="1577938" cy="2470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96011" y="2996952"/>
            <a:ext cx="12048661" cy="378904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2553403096"/>
              </p:ext>
            </p:extLst>
          </p:nvPr>
        </p:nvGraphicFramePr>
        <p:xfrm>
          <a:off x="1205948" y="1992489"/>
          <a:ext cx="11898831" cy="1317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19012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="" xmlns:p14="http://schemas.microsoft.com/office/powerpoint/2010/main" val="4119578772"/>
              </p:ext>
            </p:extLst>
          </p:nvPr>
        </p:nvGraphicFramePr>
        <p:xfrm>
          <a:off x="527381" y="1484784"/>
          <a:ext cx="528058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0" y="347731"/>
            <a:ext cx="12192000" cy="1143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EPIDEMIOLOGÍA DE LA DSP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332560" y="1801484"/>
            <a:ext cx="5295331" cy="48936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Embarazo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Parto vaginal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Menopausia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Estreñimiento crónico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Obesidad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Deportes de impacto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Tos crónica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Hábitos cotidianos: retener orina, prendas ajustadas.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Envejecimiento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Demencia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Fármacos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Enfermedades neurológicas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Tabaco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Sedentarismo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Depresión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Rt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pelviana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332560" y="1367899"/>
            <a:ext cx="5295331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FACTORES DE RIESGO</a:t>
            </a:r>
          </a:p>
        </p:txBody>
      </p:sp>
    </p:spTree>
    <p:extLst>
      <p:ext uri="{BB962C8B-B14F-4D97-AF65-F5344CB8AC3E}">
        <p14:creationId xmlns="" xmlns:p14="http://schemas.microsoft.com/office/powerpoint/2010/main" val="157747726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945216" cy="1143000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DIAGNÓSTICO DE LA DSP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4053273209"/>
              </p:ext>
            </p:extLst>
          </p:nvPr>
        </p:nvGraphicFramePr>
        <p:xfrm>
          <a:off x="623392" y="1340768"/>
          <a:ext cx="1094521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1979258627"/>
              </p:ext>
            </p:extLst>
          </p:nvPr>
        </p:nvGraphicFramePr>
        <p:xfrm>
          <a:off x="527382" y="3645024"/>
          <a:ext cx="11425269" cy="305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30283016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="" xmlns:a16="http://schemas.microsoft.com/office/drawing/2014/main" id="{6DD05A22-2606-452A-B93D-1A72A604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05" y="0"/>
            <a:ext cx="10945216" cy="1143000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DIAGNÓSTICO DE LA DSP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1BD59429-A8B1-411E-8041-350F88E80D6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783127634"/>
              </p:ext>
            </p:extLst>
          </p:nvPr>
        </p:nvGraphicFramePr>
        <p:xfrm>
          <a:off x="2102678" y="1329266"/>
          <a:ext cx="7536070" cy="4992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46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27509338"/>
              </p:ext>
            </p:extLst>
          </p:nvPr>
        </p:nvGraphicFramePr>
        <p:xfrm>
          <a:off x="160784" y="4057223"/>
          <a:ext cx="11870434" cy="2602992"/>
        </p:xfrm>
        <a:graphic>
          <a:graphicData uri="http://schemas.openxmlformats.org/drawingml/2006/table">
            <a:tbl>
              <a:tblPr firstRow="1" lastRow="1">
                <a:tableStyleId>{93296810-A885-4BE3-A3E7-6D5BEEA58F35}</a:tableStyleId>
              </a:tblPr>
              <a:tblGrid>
                <a:gridCol w="949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7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72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1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95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85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103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03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3981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59729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55270">
                <a:tc gridSpan="10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DIARIO MICCIONAL</a:t>
                      </a:r>
                      <a:endParaRPr lang="es-ES" sz="3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500" marR="63500" marT="47625" marB="47625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HORA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LÍQUIDOS INGERIDOS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MICCIONES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PÉRDIDAS DE ORINA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SENSACIÓN DE URGENCIA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¿QUÉ ESTABA HACIENDO EN EL MOMENTO DE LA PÉRDIDA?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AM-PM</a:t>
                      </a:r>
                      <a:endParaRPr lang="es-ES" sz="18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Tipo de líquido</a:t>
                      </a:r>
                      <a:endParaRPr lang="es-ES" sz="18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</a:t>
                      </a:r>
                      <a:endParaRPr lang="es-ES" sz="18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 orinada</a:t>
                      </a:r>
                      <a:endParaRPr lang="es-ES" sz="18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Poco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Moderada</a:t>
                      </a:r>
                      <a:endParaRPr lang="es-ES" sz="18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Abundante</a:t>
                      </a:r>
                      <a:endParaRPr lang="es-ES" sz="18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SÍ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endParaRPr lang="es-E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6200" marR="76200" marT="57150" marB="5715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endParaRPr lang="es-E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endParaRPr lang="es-E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endParaRPr lang="es-ES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endParaRPr lang="es-ES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endParaRPr lang="es-ES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endParaRPr lang="es-ES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endParaRPr lang="es-ES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endParaRPr lang="es-E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20">
                <a:tc gridSpan="10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Fecha:   /   /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6200" marR="76200" marT="57150" marB="5715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609600" y="1868279"/>
            <a:ext cx="10972800" cy="2053440"/>
            <a:chOff x="0" y="2396901"/>
            <a:chExt cx="8229600" cy="2053440"/>
          </a:xfrm>
        </p:grpSpPr>
        <p:sp>
          <p:nvSpPr>
            <p:cNvPr id="8" name="7 Rectángulo"/>
            <p:cNvSpPr/>
            <p:nvPr/>
          </p:nvSpPr>
          <p:spPr>
            <a:xfrm>
              <a:off x="0" y="2396901"/>
              <a:ext cx="8229600" cy="20534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0" y="2396901"/>
              <a:ext cx="8229600" cy="2053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39370" rIns="220472" bIns="39370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es-ES" sz="2400" kern="1200" dirty="0"/>
            </a:p>
          </p:txBody>
        </p:sp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</p:spPr>
        <p:txBody>
          <a:bodyPr/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DIAGNÓSTICO DE LA DSP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877021" y="1648476"/>
            <a:ext cx="4910336" cy="1722240"/>
            <a:chOff x="0" y="3076615"/>
            <a:chExt cx="3682752" cy="1722240"/>
          </a:xfrm>
        </p:grpSpPr>
        <p:sp>
          <p:nvSpPr>
            <p:cNvPr id="15" name="14 Rectángulo"/>
            <p:cNvSpPr/>
            <p:nvPr/>
          </p:nvSpPr>
          <p:spPr>
            <a:xfrm>
              <a:off x="0" y="3076615"/>
              <a:ext cx="3682752" cy="17222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0" y="3076615"/>
              <a:ext cx="3682752" cy="1722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927" tIns="33020" rIns="184912" bIns="33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ES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Abdomen, genitales, perineo</a:t>
              </a:r>
              <a:endParaRPr lang="es-ES" sz="20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ES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Tacto vaginal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ES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Tacto rectal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ES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Diario miccional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ES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Residuo miccional</a:t>
              </a:r>
            </a:p>
          </p:txBody>
        </p:sp>
      </p:grpSp>
      <p:graphicFrame>
        <p:nvGraphicFramePr>
          <p:cNvPr id="19" name="18 Diagrama"/>
          <p:cNvGraphicFramePr/>
          <p:nvPr>
            <p:extLst>
              <p:ext uri="{D42A27DB-BD31-4B8C-83A1-F6EECF244321}">
                <p14:modId xmlns="" xmlns:p14="http://schemas.microsoft.com/office/powerpoint/2010/main" val="708722728"/>
              </p:ext>
            </p:extLst>
          </p:nvPr>
        </p:nvGraphicFramePr>
        <p:xfrm>
          <a:off x="6192011" y="980728"/>
          <a:ext cx="5664629" cy="3096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19 Grupo"/>
          <p:cNvGrpSpPr/>
          <p:nvPr/>
        </p:nvGrpSpPr>
        <p:grpSpPr>
          <a:xfrm>
            <a:off x="431428" y="1015904"/>
            <a:ext cx="5664572" cy="577980"/>
            <a:chOff x="0" y="12"/>
            <a:chExt cx="4248429" cy="577980"/>
          </a:xfrm>
        </p:grpSpPr>
        <p:sp>
          <p:nvSpPr>
            <p:cNvPr id="21" name="20 Rectángulo redondeado"/>
            <p:cNvSpPr/>
            <p:nvPr/>
          </p:nvSpPr>
          <p:spPr>
            <a:xfrm>
              <a:off x="0" y="12"/>
              <a:ext cx="4248429" cy="57798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28215" y="28227"/>
              <a:ext cx="4191999" cy="52155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EXPLORACICÓN FÍSICA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6530746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="" xmlns:a16="http://schemas.microsoft.com/office/drawing/2014/main" id="{30A5A708-8700-40C5-A8B6-48B119FA3FE7}"/>
              </a:ext>
            </a:extLst>
          </p:cNvPr>
          <p:cNvSpPr txBox="1">
            <a:spLocks/>
          </p:cNvSpPr>
          <p:nvPr/>
        </p:nvSpPr>
        <p:spPr>
          <a:xfrm>
            <a:off x="609600" y="22506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TRATAMIENTO DE LA DISFUNCION DEL SUELO PÉLVICO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75BE2736-E723-4ACC-B21A-828F7BA2272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927358907"/>
              </p:ext>
            </p:extLst>
          </p:nvPr>
        </p:nvGraphicFramePr>
        <p:xfrm>
          <a:off x="609600" y="1368064"/>
          <a:ext cx="11118574" cy="5085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854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09600" y="22506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TRATAMIENTO FARMACOLÓGICO DE LA IU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4100628130"/>
              </p:ext>
            </p:extLst>
          </p:nvPr>
        </p:nvGraphicFramePr>
        <p:xfrm>
          <a:off x="47328" y="1340768"/>
          <a:ext cx="12048661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250701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09600" y="1977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TRATAMIENTO QUIRÚRGICO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357284446"/>
              </p:ext>
            </p:extLst>
          </p:nvPr>
        </p:nvGraphicFramePr>
        <p:xfrm>
          <a:off x="239350" y="1397000"/>
          <a:ext cx="11713301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5257496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2"/>
          <p:cNvSpPr txBox="1"/>
          <p:nvPr/>
        </p:nvSpPr>
        <p:spPr>
          <a:xfrm>
            <a:off x="577756" y="1329849"/>
            <a:ext cx="10299510" cy="135875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Puede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aplicarse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primera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alternativa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a los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tratamientos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farmacológicos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quirúrgicos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además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pueden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utilizarse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manera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simultánea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ellos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57F6921B-066F-47E7-89D1-D768EB5C381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005821137"/>
              </p:ext>
            </p:extLst>
          </p:nvPr>
        </p:nvGraphicFramePr>
        <p:xfrm>
          <a:off x="254758" y="2574308"/>
          <a:ext cx="11682483" cy="436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609600" y="1977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TRATAMIENTO CONSEVADOR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2693955" y="106625"/>
            <a:ext cx="7411454" cy="136989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8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¿por </a:t>
            </a:r>
            <a:r>
              <a:rPr lang="en-US" sz="48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sz="48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suelo</a:t>
            </a:r>
            <a:r>
              <a:rPr lang="en-US" sz="48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pélvico</a:t>
            </a:r>
            <a:r>
              <a:rPr lang="en-US" sz="48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D626B74F-6D75-4603-B011-2CB5B8329A2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195277151"/>
              </p:ext>
            </p:extLst>
          </p:nvPr>
        </p:nvGraphicFramePr>
        <p:xfrm>
          <a:off x="612632" y="791571"/>
          <a:ext cx="11260919" cy="5807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0" y="433080"/>
            <a:ext cx="12191759" cy="957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Intervenciones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estilo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vida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595800" y="1408680"/>
            <a:ext cx="10363320" cy="2699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Existen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factores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agravan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disfunción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suelo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pélvico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podemos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actuar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685800" lvl="1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Obesidad</a:t>
            </a:r>
            <a:endParaRPr lang="en-US" sz="160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Tabaco</a:t>
            </a:r>
            <a:endParaRPr lang="en-US" sz="160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Estreñimiento</a:t>
            </a:r>
            <a:endParaRPr lang="en-US" sz="160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Actividades</a:t>
            </a:r>
            <a:r>
              <a:rPr lang="en-US" sz="1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deportivas</a:t>
            </a:r>
            <a:r>
              <a:rPr lang="en-US" sz="1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con alto </a:t>
            </a:r>
            <a:r>
              <a:rPr lang="en-US" sz="1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impacto</a:t>
            </a:r>
            <a:r>
              <a:rPr lang="en-US" sz="1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1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periné</a:t>
            </a:r>
            <a:endParaRPr lang="en-US" sz="160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Modificaciones</a:t>
            </a:r>
            <a:r>
              <a:rPr lang="en-US" sz="1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dietéticas</a:t>
            </a:r>
            <a:r>
              <a:rPr lang="en-US" sz="1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8" name="Imagen 3"/>
          <p:cNvPicPr/>
          <p:nvPr/>
        </p:nvPicPr>
        <p:blipFill>
          <a:blip r:embed="rId2"/>
          <a:stretch/>
        </p:blipFill>
        <p:spPr>
          <a:xfrm>
            <a:off x="211320" y="4287600"/>
            <a:ext cx="3781800" cy="2511000"/>
          </a:xfrm>
          <a:prstGeom prst="rect">
            <a:avLst/>
          </a:prstGeom>
          <a:ln>
            <a:noFill/>
          </a:ln>
        </p:spPr>
      </p:pic>
      <p:pic>
        <p:nvPicPr>
          <p:cNvPr id="99" name="Imagen 4"/>
          <p:cNvPicPr/>
          <p:nvPr/>
        </p:nvPicPr>
        <p:blipFill>
          <a:blip r:embed="rId3"/>
          <a:stretch/>
        </p:blipFill>
        <p:spPr>
          <a:xfrm>
            <a:off x="4205520" y="4500000"/>
            <a:ext cx="4119840" cy="2085840"/>
          </a:xfrm>
          <a:prstGeom prst="rect">
            <a:avLst/>
          </a:prstGeom>
          <a:ln>
            <a:noFill/>
          </a:ln>
        </p:spPr>
      </p:pic>
      <p:pic>
        <p:nvPicPr>
          <p:cNvPr id="100" name="Imagen 5"/>
          <p:cNvPicPr/>
          <p:nvPr/>
        </p:nvPicPr>
        <p:blipFill>
          <a:blip r:embed="rId4"/>
          <a:stretch/>
        </p:blipFill>
        <p:spPr>
          <a:xfrm>
            <a:off x="3883938" y="1688760"/>
            <a:ext cx="5870520" cy="2289240"/>
          </a:xfrm>
          <a:prstGeom prst="rect">
            <a:avLst/>
          </a:prstGeom>
          <a:ln>
            <a:noFill/>
          </a:ln>
        </p:spPr>
      </p:pic>
      <p:pic>
        <p:nvPicPr>
          <p:cNvPr id="101" name="Imagen 6"/>
          <p:cNvPicPr/>
          <p:nvPr/>
        </p:nvPicPr>
        <p:blipFill>
          <a:blip r:embed="rId5"/>
          <a:stretch/>
        </p:blipFill>
        <p:spPr>
          <a:xfrm>
            <a:off x="7778880" y="4202280"/>
            <a:ext cx="4412880" cy="249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1080000" y="552240"/>
            <a:ext cx="9803160" cy="812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s-ES" sz="48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Modificaciones en la </a:t>
            </a:r>
            <a:r>
              <a:rPr lang="en-US" sz="48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conducta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516529A1-A5E1-4C5B-B3D6-EBC16B72D1E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636434383"/>
              </p:ext>
            </p:extLst>
          </p:nvPr>
        </p:nvGraphicFramePr>
        <p:xfrm>
          <a:off x="409433" y="2524836"/>
          <a:ext cx="11491415" cy="2371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005120" y="354345"/>
            <a:ext cx="9803160" cy="812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Modificaciones</a:t>
            </a:r>
            <a:r>
              <a:rPr lang="en-US" sz="44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44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4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conducta</a:t>
            </a:r>
            <a:endParaRPr lang="en-US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44960" y="1365121"/>
            <a:ext cx="6078670" cy="51525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Ingesta de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líquidos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64000" lvl="1" indent="-324000" algn="just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1'5 a 2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litros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agua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distribuidos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a lo largo del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día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4000" lvl="1" indent="-324000" algn="just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Disminuir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ingesta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durante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tarde-noche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24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Hábitos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miccionales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64000" lvl="1" indent="-324000" algn="just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Enseñar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paciente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orinar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periodos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fijos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4000" lvl="1" indent="-324000" algn="just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irán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aumentando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 los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intervalos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tiempo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manera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gradual.</a:t>
            </a:r>
            <a:endParaRPr lang="en-US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4000" lvl="1" indent="-324000" algn="just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Hasta un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intervalo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micción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2-3 horas.</a:t>
            </a:r>
            <a:endParaRPr lang="en-US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6" name="Imagen 105"/>
          <p:cNvPicPr/>
          <p:nvPr/>
        </p:nvPicPr>
        <p:blipFill>
          <a:blip r:embed="rId2"/>
          <a:stretch/>
        </p:blipFill>
        <p:spPr>
          <a:xfrm>
            <a:off x="7888055" y="1343264"/>
            <a:ext cx="2920225" cy="2598120"/>
          </a:xfrm>
          <a:prstGeom prst="rect">
            <a:avLst/>
          </a:prstGeom>
          <a:ln>
            <a:noFill/>
          </a:ln>
        </p:spPr>
      </p:pic>
      <p:pic>
        <p:nvPicPr>
          <p:cNvPr id="107" name="Imagen 106"/>
          <p:cNvPicPr/>
          <p:nvPr/>
        </p:nvPicPr>
        <p:blipFill>
          <a:blip r:embed="rId3"/>
          <a:stretch/>
        </p:blipFill>
        <p:spPr>
          <a:xfrm>
            <a:off x="7890603" y="4249405"/>
            <a:ext cx="2917677" cy="204953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863999" y="1616400"/>
            <a:ext cx="10409051" cy="19320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Fueron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descritos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inicialmente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J.w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davis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aunque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fue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arnold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kegel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quien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los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detalló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profundidad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8000" algn="just">
              <a:buClr>
                <a:srgbClr val="000000"/>
              </a:buClr>
              <a:buSzPct val="45000"/>
            </a:pPr>
            <a:endParaRPr lang="en-US" sz="280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Deben ser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supervisados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por personal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cualificado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9" name="TextShape 2"/>
          <p:cNvSpPr txBox="1"/>
          <p:nvPr/>
        </p:nvSpPr>
        <p:spPr>
          <a:xfrm>
            <a:off x="0" y="365040"/>
            <a:ext cx="12192000" cy="1077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Ejercicios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4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musculatura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suelo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pélvico</a:t>
            </a:r>
            <a:endParaRPr lang="en-US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0" name="Imagen 109"/>
          <p:cNvPicPr/>
          <p:nvPr/>
        </p:nvPicPr>
        <p:blipFill>
          <a:blip r:embed="rId2"/>
          <a:stretch/>
        </p:blipFill>
        <p:spPr>
          <a:xfrm>
            <a:off x="6439149" y="3548418"/>
            <a:ext cx="4198320" cy="2991960"/>
          </a:xfrm>
          <a:prstGeom prst="rect">
            <a:avLst/>
          </a:prstGeom>
          <a:ln>
            <a:noFill/>
          </a:ln>
        </p:spPr>
      </p:pic>
      <p:pic>
        <p:nvPicPr>
          <p:cNvPr id="111" name="Imagen 110"/>
          <p:cNvPicPr/>
          <p:nvPr/>
        </p:nvPicPr>
        <p:blipFill>
          <a:blip r:embed="rId3"/>
          <a:stretch/>
        </p:blipFill>
        <p:spPr>
          <a:xfrm>
            <a:off x="1595269" y="3773606"/>
            <a:ext cx="4500731" cy="25415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53347B3B-DACA-4709-8762-C706E9461CF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156754330"/>
              </p:ext>
            </p:extLst>
          </p:nvPr>
        </p:nvGraphicFramePr>
        <p:xfrm>
          <a:off x="0" y="1442880"/>
          <a:ext cx="11832609" cy="526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Shape 2"/>
          <p:cNvSpPr txBox="1"/>
          <p:nvPr/>
        </p:nvSpPr>
        <p:spPr>
          <a:xfrm>
            <a:off x="0" y="365040"/>
            <a:ext cx="12192000" cy="1077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Ejercicios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4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musculatura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suelo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pélvico</a:t>
            </a:r>
            <a:endParaRPr lang="en-US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53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23076" y="3674659"/>
            <a:ext cx="4544435" cy="20296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Se debe de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conocer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primeramente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los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músculos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forman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el S.P.</a:t>
            </a:r>
          </a:p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suelen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utilizar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m.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accesorios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8517279A-1127-41FE-9122-C914E89D236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1477053"/>
              </p:ext>
            </p:extLst>
          </p:nvPr>
        </p:nvGraphicFramePr>
        <p:xfrm>
          <a:off x="4146116" y="464023"/>
          <a:ext cx="7809324" cy="6206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Shape 2"/>
          <p:cNvSpPr txBox="1"/>
          <p:nvPr/>
        </p:nvSpPr>
        <p:spPr>
          <a:xfrm>
            <a:off x="299981" y="1893264"/>
            <a:ext cx="4844955" cy="1077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Ejercicios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4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musculatura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suelo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pélvico</a:t>
            </a:r>
            <a:endParaRPr lang="en-US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868680" y="1713328"/>
            <a:ext cx="10363320" cy="14802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Estrategias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para el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reconocmiento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músculos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s.P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64000" lvl="1" indent="-324000" algn="just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Interrupcción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chorro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orina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64000" lvl="1" indent="-324000" algn="just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Visualizacion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espejo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864000" lvl="1" indent="-324000" algn="just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Tacto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vaginal o rectal.</a:t>
            </a:r>
          </a:p>
        </p:txBody>
      </p:sp>
      <p:pic>
        <p:nvPicPr>
          <p:cNvPr id="116" name="Imagen 115"/>
          <p:cNvPicPr/>
          <p:nvPr/>
        </p:nvPicPr>
        <p:blipFill>
          <a:blip r:embed="rId2"/>
          <a:stretch/>
        </p:blipFill>
        <p:spPr>
          <a:xfrm>
            <a:off x="6096000" y="3600000"/>
            <a:ext cx="4535640" cy="3024000"/>
          </a:xfrm>
          <a:prstGeom prst="rect">
            <a:avLst/>
          </a:prstGeom>
          <a:ln>
            <a:noFill/>
          </a:ln>
        </p:spPr>
      </p:pic>
      <p:pic>
        <p:nvPicPr>
          <p:cNvPr id="117" name="Imagen 116"/>
          <p:cNvPicPr/>
          <p:nvPr/>
        </p:nvPicPr>
        <p:blipFill>
          <a:blip r:embed="rId3"/>
          <a:stretch/>
        </p:blipFill>
        <p:spPr>
          <a:xfrm>
            <a:off x="1730340" y="3600000"/>
            <a:ext cx="4320000" cy="3024000"/>
          </a:xfrm>
          <a:prstGeom prst="rect">
            <a:avLst/>
          </a:prstGeom>
          <a:ln>
            <a:noFill/>
          </a:ln>
        </p:spPr>
      </p:pic>
      <p:sp>
        <p:nvSpPr>
          <p:cNvPr id="6" name="TextShape 2"/>
          <p:cNvSpPr txBox="1"/>
          <p:nvPr/>
        </p:nvSpPr>
        <p:spPr>
          <a:xfrm>
            <a:off x="0" y="365040"/>
            <a:ext cx="12192000" cy="1077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Ejercicios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4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musculatura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suelo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pélvico</a:t>
            </a:r>
            <a:endParaRPr lang="en-US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26DF5AD5-240B-4851-8168-F77544A9624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267870238"/>
              </p:ext>
            </p:extLst>
          </p:nvPr>
        </p:nvGraphicFramePr>
        <p:xfrm>
          <a:off x="187242" y="1265576"/>
          <a:ext cx="120047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0" name="Imagen 119"/>
          <p:cNvPicPr/>
          <p:nvPr/>
        </p:nvPicPr>
        <p:blipFill>
          <a:blip r:embed="rId6"/>
          <a:stretch/>
        </p:blipFill>
        <p:spPr>
          <a:xfrm>
            <a:off x="4613925" y="1090291"/>
            <a:ext cx="6076621" cy="5593952"/>
          </a:xfrm>
          <a:prstGeom prst="rect">
            <a:avLst/>
          </a:prstGeom>
          <a:ln>
            <a:noFill/>
          </a:ln>
        </p:spPr>
      </p:pic>
      <p:sp>
        <p:nvSpPr>
          <p:cNvPr id="5" name="TextShape 2"/>
          <p:cNvSpPr txBox="1"/>
          <p:nvPr/>
        </p:nvSpPr>
        <p:spPr>
          <a:xfrm>
            <a:off x="0" y="365040"/>
            <a:ext cx="12192000" cy="1077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Ejercicios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4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musculatura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suelo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pélvico</a:t>
            </a:r>
            <a:endParaRPr lang="en-US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514980" y="1637731"/>
            <a:ext cx="5467320" cy="47451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Pueden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realizarse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junto con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ejercicios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globales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flexibilizar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columna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lumbar y la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estática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lumbo-sacra</a:t>
            </a:r>
          </a:p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Al principio se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reALIZARÁN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EN DECÚBITO SUPINO Y DESPUÉS PUEDEN PRACTICARSE  SENTADO O DE PIE.</a:t>
            </a:r>
          </a:p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INTEGRARLOS DENTRO DE LA ACTIVIDAD FÍSICA DIARIA.</a:t>
            </a:r>
          </a:p>
        </p:txBody>
      </p:sp>
      <p:pic>
        <p:nvPicPr>
          <p:cNvPr id="123" name="Imagen 122"/>
          <p:cNvPicPr/>
          <p:nvPr/>
        </p:nvPicPr>
        <p:blipFill>
          <a:blip r:embed="rId2"/>
          <a:stretch/>
        </p:blipFill>
        <p:spPr>
          <a:xfrm>
            <a:off x="8075880" y="1188873"/>
            <a:ext cx="2808000" cy="2106000"/>
          </a:xfrm>
          <a:prstGeom prst="rect">
            <a:avLst/>
          </a:prstGeom>
          <a:ln>
            <a:noFill/>
          </a:ln>
        </p:spPr>
      </p:pic>
      <p:pic>
        <p:nvPicPr>
          <p:cNvPr id="124" name="Imagen 123"/>
          <p:cNvPicPr/>
          <p:nvPr/>
        </p:nvPicPr>
        <p:blipFill>
          <a:blip r:embed="rId3"/>
          <a:stretch/>
        </p:blipFill>
        <p:spPr>
          <a:xfrm>
            <a:off x="8136000" y="3733505"/>
            <a:ext cx="2983320" cy="2464200"/>
          </a:xfrm>
          <a:prstGeom prst="rect">
            <a:avLst/>
          </a:prstGeom>
          <a:ln>
            <a:noFill/>
          </a:ln>
        </p:spPr>
      </p:pic>
      <p:pic>
        <p:nvPicPr>
          <p:cNvPr id="125" name="Imagen 124"/>
          <p:cNvPicPr/>
          <p:nvPr/>
        </p:nvPicPr>
        <p:blipFill>
          <a:blip r:embed="rId4"/>
          <a:stretch/>
        </p:blipFill>
        <p:spPr>
          <a:xfrm>
            <a:off x="6297390" y="2971745"/>
            <a:ext cx="1523520" cy="1523520"/>
          </a:xfrm>
          <a:prstGeom prst="rect">
            <a:avLst/>
          </a:prstGeom>
          <a:ln>
            <a:noFill/>
          </a:ln>
        </p:spPr>
      </p:pic>
      <p:sp>
        <p:nvSpPr>
          <p:cNvPr id="7" name="TextShape 2"/>
          <p:cNvSpPr txBox="1"/>
          <p:nvPr/>
        </p:nvSpPr>
        <p:spPr>
          <a:xfrm>
            <a:off x="0" y="365040"/>
            <a:ext cx="12192000" cy="1077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Ejercicios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4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musculatura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suelo</a:t>
            </a:r>
            <a:r>
              <a:rPr lang="en-US" sz="40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pélvico</a:t>
            </a:r>
            <a:endParaRPr lang="en-US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>
            <a:extLst>
              <a:ext uri="{FF2B5EF4-FFF2-40B4-BE49-F238E27FC236}">
                <a16:creationId xmlns="" xmlns:a16="http://schemas.microsoft.com/office/drawing/2014/main" id="{FFE19DAC-6617-4341-9DA5-860D5CC7028A}"/>
              </a:ext>
            </a:extLst>
          </p:cNvPr>
          <p:cNvSpPr txBox="1"/>
          <p:nvPr/>
        </p:nvSpPr>
        <p:spPr>
          <a:xfrm>
            <a:off x="0" y="230370"/>
            <a:ext cx="12192000" cy="1077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Ejercicios</a:t>
            </a:r>
            <a:r>
              <a:rPr lang="en-US" sz="44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hipopresivos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Shape 1">
            <a:extLst>
              <a:ext uri="{FF2B5EF4-FFF2-40B4-BE49-F238E27FC236}">
                <a16:creationId xmlns="" xmlns:a16="http://schemas.microsoft.com/office/drawing/2014/main" id="{B494D663-D26E-4046-8E69-ABA8D753CB20}"/>
              </a:ext>
            </a:extLst>
          </p:cNvPr>
          <p:cNvSpPr txBox="1"/>
          <p:nvPr/>
        </p:nvSpPr>
        <p:spPr>
          <a:xfrm>
            <a:off x="581172" y="1459816"/>
            <a:ext cx="11029653" cy="1077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gimnasia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abdominal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hipopresiva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consiste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un conjunto de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actividades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movimientos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provocan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disminución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presión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intraabdominal,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activando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musculatura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del abdomen y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suelo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pélvico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17B00D2C-7276-443A-8554-03CBD955DB30}"/>
              </a:ext>
            </a:extLst>
          </p:cNvPr>
          <p:cNvSpPr/>
          <p:nvPr/>
        </p:nvSpPr>
        <p:spPr>
          <a:xfrm>
            <a:off x="7123862" y="5098221"/>
            <a:ext cx="50681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" sz="72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KEGEL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872056F2-3BE8-42E3-9028-AD40503A42DA}"/>
              </a:ext>
            </a:extLst>
          </p:cNvPr>
          <p:cNvSpPr/>
          <p:nvPr/>
        </p:nvSpPr>
        <p:spPr>
          <a:xfrm>
            <a:off x="0" y="3084983"/>
            <a:ext cx="67386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" sz="6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HIPOPRESIVOS</a:t>
            </a:r>
          </a:p>
        </p:txBody>
      </p:sp>
      <p:sp>
        <p:nvSpPr>
          <p:cNvPr id="12" name="Distinto de 11">
            <a:extLst>
              <a:ext uri="{FF2B5EF4-FFF2-40B4-BE49-F238E27FC236}">
                <a16:creationId xmlns="" xmlns:a16="http://schemas.microsoft.com/office/drawing/2014/main" id="{F2EEBD98-4CEE-418E-95FF-4A0AA82452DB}"/>
              </a:ext>
            </a:extLst>
          </p:cNvPr>
          <p:cNvSpPr/>
          <p:nvPr/>
        </p:nvSpPr>
        <p:spPr>
          <a:xfrm>
            <a:off x="5322358" y="4495306"/>
            <a:ext cx="2688609" cy="900753"/>
          </a:xfrm>
          <a:prstGeom prst="mathNot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3DCCFBB6-6691-4F8E-BDDE-A876A81D1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942" y="1459816"/>
            <a:ext cx="6254112" cy="5276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762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0" y="346578"/>
            <a:ext cx="12192000" cy="1042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8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Anatomía</a:t>
            </a:r>
            <a:r>
              <a:rPr lang="en-US" sz="48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suelo</a:t>
            </a:r>
            <a:r>
              <a:rPr lang="en-US" sz="48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pélvico</a:t>
            </a:r>
            <a:endParaRPr lang="en-US" sz="2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775080" y="1389498"/>
            <a:ext cx="10641600" cy="1542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Sistema de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músculos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ligamentos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cierran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suelo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del abdomen,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manteniendo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posición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correcta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sujetando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los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órganos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pélvicos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contra la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fuerza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gravedad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0" name="Imagen 6"/>
          <p:cNvPicPr/>
          <p:nvPr/>
        </p:nvPicPr>
        <p:blipFill>
          <a:blip r:embed="rId2"/>
          <a:stretch/>
        </p:blipFill>
        <p:spPr>
          <a:xfrm>
            <a:off x="525240" y="2954160"/>
            <a:ext cx="11141280" cy="3713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7279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6840000" y="2880000"/>
            <a:ext cx="5040000" cy="19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Tecnica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instrumentada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Completa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los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ejercicios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kegel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dificultad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28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aprendizaje</a:t>
            </a:r>
            <a:r>
              <a:rPr lang="en-US" sz="28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27" name="TextShape 2"/>
          <p:cNvSpPr txBox="1"/>
          <p:nvPr/>
        </p:nvSpPr>
        <p:spPr>
          <a:xfrm>
            <a:off x="864000" y="555480"/>
            <a:ext cx="10378440" cy="812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Biofeedback/</a:t>
            </a:r>
            <a:r>
              <a:rPr lang="en-US" sz="4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biorretroalimentación</a:t>
            </a:r>
            <a:endParaRPr lang="en-US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8" name="Imagen 127"/>
          <p:cNvPicPr/>
          <p:nvPr/>
        </p:nvPicPr>
        <p:blipFill>
          <a:blip r:embed="rId2"/>
          <a:stretch/>
        </p:blipFill>
        <p:spPr>
          <a:xfrm>
            <a:off x="648000" y="1728000"/>
            <a:ext cx="2512440" cy="2779200"/>
          </a:xfrm>
          <a:prstGeom prst="rect">
            <a:avLst/>
          </a:prstGeom>
          <a:ln>
            <a:noFill/>
          </a:ln>
        </p:spPr>
      </p:pic>
      <p:sp>
        <p:nvSpPr>
          <p:cNvPr id="129" name="TextShape 3"/>
          <p:cNvSpPr txBox="1"/>
          <p:nvPr/>
        </p:nvSpPr>
        <p:spPr>
          <a:xfrm>
            <a:off x="720000" y="4869720"/>
            <a:ext cx="2232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s-E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ELECTRODOS DE SUPERFICIE</a:t>
            </a:r>
          </a:p>
        </p:txBody>
      </p:sp>
      <p:pic>
        <p:nvPicPr>
          <p:cNvPr id="130" name="Imagen 129"/>
          <p:cNvPicPr/>
          <p:nvPr/>
        </p:nvPicPr>
        <p:blipFill>
          <a:blip r:embed="rId3"/>
          <a:stretch/>
        </p:blipFill>
        <p:spPr>
          <a:xfrm>
            <a:off x="3622680" y="1750680"/>
            <a:ext cx="2857320" cy="2857320"/>
          </a:xfrm>
          <a:prstGeom prst="rect">
            <a:avLst/>
          </a:prstGeom>
          <a:ln>
            <a:noFill/>
          </a:ln>
        </p:spPr>
      </p:pic>
      <p:sp>
        <p:nvSpPr>
          <p:cNvPr id="131" name="TextShape 4"/>
          <p:cNvSpPr txBox="1"/>
          <p:nvPr/>
        </p:nvSpPr>
        <p:spPr>
          <a:xfrm>
            <a:off x="3744000" y="4824000"/>
            <a:ext cx="2448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s-E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ELECTRODOS INTRACAVITARIOS</a:t>
            </a:r>
          </a:p>
        </p:txBody>
      </p:sp>
      <p:pic>
        <p:nvPicPr>
          <p:cNvPr id="132" name="Imagen 131"/>
          <p:cNvPicPr/>
          <p:nvPr/>
        </p:nvPicPr>
        <p:blipFill>
          <a:blip r:embed="rId4"/>
          <a:stretch/>
        </p:blipFill>
        <p:spPr>
          <a:xfrm>
            <a:off x="1769220" y="1368000"/>
            <a:ext cx="8568000" cy="481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n 133"/>
          <p:cNvPicPr/>
          <p:nvPr/>
        </p:nvPicPr>
        <p:blipFill>
          <a:blip r:embed="rId2"/>
          <a:stretch/>
        </p:blipFill>
        <p:spPr>
          <a:xfrm>
            <a:off x="5501160" y="2288160"/>
            <a:ext cx="5802840" cy="2175840"/>
          </a:xfrm>
          <a:prstGeom prst="rect">
            <a:avLst/>
          </a:prstGeom>
          <a:ln>
            <a:noFill/>
          </a:ln>
        </p:spPr>
      </p:pic>
      <p:sp>
        <p:nvSpPr>
          <p:cNvPr id="135" name="TextShape 2"/>
          <p:cNvSpPr txBox="1"/>
          <p:nvPr/>
        </p:nvSpPr>
        <p:spPr>
          <a:xfrm>
            <a:off x="779368" y="4938336"/>
            <a:ext cx="10316262" cy="100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combinada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ejercicios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kegel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y biofeedback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mas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efectiva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uso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aislado</a:t>
            </a:r>
            <a:r>
              <a:rPr lang="en-US" sz="3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6" name="Imagen 135"/>
          <p:cNvPicPr/>
          <p:nvPr/>
        </p:nvPicPr>
        <p:blipFill>
          <a:blip r:embed="rId3"/>
          <a:stretch/>
        </p:blipFill>
        <p:spPr>
          <a:xfrm>
            <a:off x="765720" y="2232000"/>
            <a:ext cx="4202280" cy="2352960"/>
          </a:xfrm>
          <a:prstGeom prst="rect">
            <a:avLst/>
          </a:prstGeom>
          <a:ln>
            <a:noFill/>
          </a:ln>
        </p:spPr>
      </p:pic>
      <p:sp>
        <p:nvSpPr>
          <p:cNvPr id="6" name="TextShape 2"/>
          <p:cNvSpPr txBox="1"/>
          <p:nvPr/>
        </p:nvSpPr>
        <p:spPr>
          <a:xfrm>
            <a:off x="864000" y="555480"/>
            <a:ext cx="10378440" cy="812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Biofeedback/</a:t>
            </a:r>
            <a:r>
              <a:rPr lang="en-US" sz="4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biorretroalimentación</a:t>
            </a:r>
            <a:endParaRPr lang="en-US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n 138"/>
          <p:cNvPicPr/>
          <p:nvPr/>
        </p:nvPicPr>
        <p:blipFill>
          <a:blip r:embed="rId2"/>
          <a:stretch/>
        </p:blipFill>
        <p:spPr>
          <a:xfrm>
            <a:off x="7109737" y="2509598"/>
            <a:ext cx="4893772" cy="4408284"/>
          </a:xfrm>
          <a:prstGeom prst="rect">
            <a:avLst/>
          </a:prstGeom>
          <a:ln>
            <a:noFill/>
          </a:ln>
        </p:spPr>
      </p:pic>
      <p:sp>
        <p:nvSpPr>
          <p:cNvPr id="137" name="TextShape 1"/>
          <p:cNvSpPr txBox="1"/>
          <p:nvPr/>
        </p:nvSpPr>
        <p:spPr>
          <a:xfrm>
            <a:off x="614153" y="1328182"/>
            <a:ext cx="4858600" cy="12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INDICADA CUANDO LOS MÚSCULOS DEL </a:t>
            </a:r>
            <a:r>
              <a:rPr lang="en-US" sz="22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s.P</a:t>
            </a:r>
            <a:r>
              <a:rPr lang="en-US" sz="2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ESTAN MUY DÉBILES.</a:t>
            </a:r>
          </a:p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ANULAR LAS CONTRACCIONES DE LOS MÚSCULOS PARÁSITOS.</a:t>
            </a:r>
          </a:p>
        </p:txBody>
      </p:sp>
      <p:sp>
        <p:nvSpPr>
          <p:cNvPr id="138" name="TextShape 2"/>
          <p:cNvSpPr txBox="1"/>
          <p:nvPr/>
        </p:nvSpPr>
        <p:spPr>
          <a:xfrm>
            <a:off x="906780" y="327552"/>
            <a:ext cx="10378440" cy="812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8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Electroestimulación</a:t>
            </a:r>
            <a:endParaRPr lang="en-US" sz="2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A82DF9B4-3057-44FB-B36A-32D66173E8D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787290903"/>
              </p:ext>
            </p:extLst>
          </p:nvPr>
        </p:nvGraphicFramePr>
        <p:xfrm>
          <a:off x="1289875" y="232012"/>
          <a:ext cx="9995345" cy="6075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0" y="471794"/>
            <a:ext cx="12192000" cy="812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5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Esferas</a:t>
            </a:r>
            <a:r>
              <a:rPr lang="en-US" sz="54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vaginales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1" name="Imagen 140"/>
          <p:cNvPicPr/>
          <p:nvPr/>
        </p:nvPicPr>
        <p:blipFill rotWithShape="1">
          <a:blip r:embed="rId2"/>
          <a:srcRect t="28311" b="17857"/>
          <a:stretch/>
        </p:blipFill>
        <p:spPr>
          <a:xfrm>
            <a:off x="1763678" y="1719617"/>
            <a:ext cx="7336994" cy="388961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817658" y="1608230"/>
            <a:ext cx="6537277" cy="4421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describen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primera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vez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hacia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año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500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.c.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Japón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fin era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preparar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a las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concubinas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emperador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para que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pudieran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tener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relaciones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él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trataba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una sola bola que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daba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placer al hombre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durante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20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coito</a:t>
            </a:r>
            <a:r>
              <a:rPr lang="en-US" sz="20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sz="200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cortesanas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japonesas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utilizaban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aumentar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fuerza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los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músculos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vaginales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poder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tener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mejor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control de los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movimientos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durante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20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orgasmo</a:t>
            </a:r>
            <a:r>
              <a:rPr lang="en-US" sz="20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A742B520-D132-46FA-A17D-61A40D72C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91" y="334687"/>
            <a:ext cx="3043714" cy="6357629"/>
          </a:xfrm>
          <a:prstGeom prst="rect">
            <a:avLst/>
          </a:prstGeom>
        </p:spPr>
      </p:pic>
      <p:sp>
        <p:nvSpPr>
          <p:cNvPr id="6" name="TextShape 1"/>
          <p:cNvSpPr txBox="1"/>
          <p:nvPr/>
        </p:nvSpPr>
        <p:spPr>
          <a:xfrm>
            <a:off x="1897072" y="471794"/>
            <a:ext cx="12192000" cy="812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5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Esferas</a:t>
            </a:r>
            <a:r>
              <a:rPr lang="en-US" sz="54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vaginales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94093D9-AF4E-43A3-AE60-084AA9C77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283" y="962820"/>
            <a:ext cx="5546994" cy="554699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B4A03A3-A658-4F6A-B607-D1BAC216F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98" r="28582"/>
          <a:stretch/>
        </p:blipFill>
        <p:spPr>
          <a:xfrm>
            <a:off x="534573" y="1604457"/>
            <a:ext cx="4332850" cy="49053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DAFFBB8-74BD-4038-8B8D-EF5374E5A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976" y="1805704"/>
            <a:ext cx="6398602" cy="3861225"/>
          </a:xfrm>
          <a:prstGeom prst="rect">
            <a:avLst/>
          </a:prstGeom>
        </p:spPr>
      </p:pic>
      <p:sp>
        <p:nvSpPr>
          <p:cNvPr id="8" name="Símbolo &quot;No permitido&quot; 7">
            <a:extLst>
              <a:ext uri="{FF2B5EF4-FFF2-40B4-BE49-F238E27FC236}">
                <a16:creationId xmlns="" xmlns:a16="http://schemas.microsoft.com/office/drawing/2014/main" id="{624945F9-B12D-41CB-89FF-DE9FA7D2B58C}"/>
              </a:ext>
            </a:extLst>
          </p:cNvPr>
          <p:cNvSpPr/>
          <p:nvPr/>
        </p:nvSpPr>
        <p:spPr>
          <a:xfrm>
            <a:off x="5767754" y="1547089"/>
            <a:ext cx="4656406" cy="411984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TextShape 1"/>
          <p:cNvSpPr txBox="1"/>
          <p:nvPr/>
        </p:nvSpPr>
        <p:spPr>
          <a:xfrm>
            <a:off x="0" y="471794"/>
            <a:ext cx="12192000" cy="812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5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Esferas</a:t>
            </a:r>
            <a:r>
              <a:rPr lang="en-US" sz="54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vaginales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7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F8C0C61-6D88-46E6-B98D-9BBE0C759B6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872987" y="2494026"/>
            <a:ext cx="2069034" cy="2307734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B5A0C4B8-979C-492B-8086-833BFB2E6E2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93065498"/>
              </p:ext>
            </p:extLst>
          </p:nvPr>
        </p:nvGraphicFramePr>
        <p:xfrm>
          <a:off x="1230142" y="1570146"/>
          <a:ext cx="8757920" cy="5113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Shape 1"/>
          <p:cNvSpPr txBox="1"/>
          <p:nvPr/>
        </p:nvSpPr>
        <p:spPr>
          <a:xfrm>
            <a:off x="0" y="471794"/>
            <a:ext cx="12192000" cy="812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5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Esferas</a:t>
            </a:r>
            <a:r>
              <a:rPr lang="en-US" sz="54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vaginales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94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B31AD504-8384-40C0-8704-0E066D39CFA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509173231"/>
              </p:ext>
            </p:extLst>
          </p:nvPr>
        </p:nvGraphicFramePr>
        <p:xfrm>
          <a:off x="0" y="0"/>
          <a:ext cx="12037325" cy="6755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Shape 2">
            <a:extLst>
              <a:ext uri="{FF2B5EF4-FFF2-40B4-BE49-F238E27FC236}">
                <a16:creationId xmlns="" xmlns:a16="http://schemas.microsoft.com/office/drawing/2014/main" id="{DC2BC37D-2D3C-4419-BDBE-E2E9549266AA}"/>
              </a:ext>
            </a:extLst>
          </p:cNvPr>
          <p:cNvSpPr txBox="1"/>
          <p:nvPr/>
        </p:nvSpPr>
        <p:spPr>
          <a:xfrm>
            <a:off x="3469412" y="2818900"/>
            <a:ext cx="5538111" cy="153297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8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indicaciones</a:t>
            </a:r>
            <a:r>
              <a:rPr lang="en-US" sz="48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Esferas</a:t>
            </a:r>
            <a:r>
              <a:rPr lang="en-US" sz="48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vaginales</a:t>
            </a:r>
            <a:endParaRPr lang="en-US" sz="2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39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5DA97AF-0EF4-4836-A36C-E642799B5E3A}"/>
              </a:ext>
            </a:extLst>
          </p:cNvPr>
          <p:cNvSpPr/>
          <p:nvPr/>
        </p:nvSpPr>
        <p:spPr>
          <a:xfrm>
            <a:off x="750627" y="1052746"/>
            <a:ext cx="1057701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" sz="72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CUALQUIER MUJER ADULTA, SANA Y CON UN MINIMO DE FUERZA EN LOS MÚSCULOS DEL S.P</a:t>
            </a:r>
          </a:p>
        </p:txBody>
      </p:sp>
    </p:spTree>
    <p:extLst>
      <p:ext uri="{BB962C8B-B14F-4D97-AF65-F5344CB8AC3E}">
        <p14:creationId xmlns="" xmlns:p14="http://schemas.microsoft.com/office/powerpoint/2010/main" val="41495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n 5"/>
          <p:cNvPicPr/>
          <p:nvPr/>
        </p:nvPicPr>
        <p:blipFill>
          <a:blip r:embed="rId2"/>
          <a:stretch/>
        </p:blipFill>
        <p:spPr>
          <a:xfrm>
            <a:off x="4961760" y="1613444"/>
            <a:ext cx="7230240" cy="4225680"/>
          </a:xfrm>
          <a:prstGeom prst="rect">
            <a:avLst/>
          </a:prstGeom>
          <a:ln>
            <a:noFill/>
          </a:ln>
        </p:spPr>
      </p:pic>
      <p:sp>
        <p:nvSpPr>
          <p:cNvPr id="92" name="TextShape 1"/>
          <p:cNvSpPr txBox="1"/>
          <p:nvPr/>
        </p:nvSpPr>
        <p:spPr>
          <a:xfrm>
            <a:off x="386872" y="1481824"/>
            <a:ext cx="4574888" cy="5249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Constituye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también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una zona de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paso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para el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reproductor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urinario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digestivo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indent="-22824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responsable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continencia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urinaria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y fecal.</a:t>
            </a:r>
          </a:p>
          <a:p>
            <a:pPr marL="228600" indent="-22824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Interviene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las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relaciones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sexuales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indent="-22824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mujer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, forma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parte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del canal del </a:t>
            </a:r>
            <a:r>
              <a:rPr lang="en-US" sz="240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parto</a:t>
            </a:r>
            <a:r>
              <a:rPr lang="en-US" sz="240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200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0" y="346578"/>
            <a:ext cx="12192000" cy="1042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8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Anatomía</a:t>
            </a:r>
            <a:r>
              <a:rPr lang="en-US" sz="48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suelo</a:t>
            </a:r>
            <a:r>
              <a:rPr lang="en-US" sz="48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pélvico</a:t>
            </a:r>
            <a:endParaRPr lang="en-US" sz="2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>
            <a:extLst>
              <a:ext uri="{FF2B5EF4-FFF2-40B4-BE49-F238E27FC236}">
                <a16:creationId xmlns="" xmlns:a16="http://schemas.microsoft.com/office/drawing/2014/main" id="{78F60C00-C0A4-4EEE-88FF-743D754A293F}"/>
              </a:ext>
            </a:extLst>
          </p:cNvPr>
          <p:cNvSpPr/>
          <p:nvPr/>
        </p:nvSpPr>
        <p:spPr>
          <a:xfrm>
            <a:off x="913680" y="1067400"/>
            <a:ext cx="2729406" cy="1992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10CD3D2F-569F-475C-B31E-9544E841E7B8}"/>
              </a:ext>
            </a:extLst>
          </p:cNvPr>
          <p:cNvSpPr/>
          <p:nvPr/>
        </p:nvSpPr>
        <p:spPr>
          <a:xfrm>
            <a:off x="913680" y="4633623"/>
            <a:ext cx="2729406" cy="1992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D6AA0C4F-87E0-47C8-9CF7-92AC970044D2}"/>
              </a:ext>
            </a:extLst>
          </p:cNvPr>
          <p:cNvSpPr txBox="1"/>
          <p:nvPr/>
        </p:nvSpPr>
        <p:spPr>
          <a:xfrm>
            <a:off x="2148115" y="1801833"/>
            <a:ext cx="136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PESO</a:t>
            </a:r>
          </a:p>
        </p:txBody>
      </p:sp>
      <p:sp>
        <p:nvSpPr>
          <p:cNvPr id="14" name="Flecha: hacia abajo 13">
            <a:extLst>
              <a:ext uri="{FF2B5EF4-FFF2-40B4-BE49-F238E27FC236}">
                <a16:creationId xmlns="" xmlns:a16="http://schemas.microsoft.com/office/drawing/2014/main" id="{AF29C661-FD71-4314-AD11-B9E3AC88CBA7}"/>
              </a:ext>
            </a:extLst>
          </p:cNvPr>
          <p:cNvSpPr/>
          <p:nvPr/>
        </p:nvSpPr>
        <p:spPr>
          <a:xfrm>
            <a:off x="1407886" y="1596571"/>
            <a:ext cx="595085" cy="87085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D4169269-69D7-41B6-BA07-A09B23F88EF4}"/>
              </a:ext>
            </a:extLst>
          </p:cNvPr>
          <p:cNvSpPr txBox="1"/>
          <p:nvPr/>
        </p:nvSpPr>
        <p:spPr>
          <a:xfrm>
            <a:off x="2148114" y="5435248"/>
            <a:ext cx="136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PESO</a:t>
            </a:r>
          </a:p>
        </p:txBody>
      </p:sp>
      <p:sp>
        <p:nvSpPr>
          <p:cNvPr id="16" name="Flecha: hacia abajo 15">
            <a:extLst>
              <a:ext uri="{FF2B5EF4-FFF2-40B4-BE49-F238E27FC236}">
                <a16:creationId xmlns="" xmlns:a16="http://schemas.microsoft.com/office/drawing/2014/main" id="{5516A776-EE37-4E95-B81A-2198D653FA3D}"/>
              </a:ext>
            </a:extLst>
          </p:cNvPr>
          <p:cNvSpPr/>
          <p:nvPr/>
        </p:nvSpPr>
        <p:spPr>
          <a:xfrm rot="10800000">
            <a:off x="1553029" y="5261429"/>
            <a:ext cx="595085" cy="87085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6AA5F206-3B77-46A8-8965-22C6635D89F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29819" y="3126678"/>
            <a:ext cx="1897128" cy="1413133"/>
          </a:xfrm>
          <a:prstGeom prst="rect">
            <a:avLst/>
          </a:prstGeom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E5FAF9A1-3140-4893-B6B8-FB9D74CB8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767" y="4350657"/>
            <a:ext cx="4853634" cy="235568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CB5DD39B-F857-45BA-BC80-A2ECC31C5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30" y="1596571"/>
            <a:ext cx="4948748" cy="2754086"/>
          </a:xfrm>
          <a:prstGeom prst="rect">
            <a:avLst/>
          </a:prstGeom>
        </p:spPr>
      </p:pic>
      <p:sp>
        <p:nvSpPr>
          <p:cNvPr id="19" name="TextShape 1"/>
          <p:cNvSpPr txBox="1"/>
          <p:nvPr/>
        </p:nvSpPr>
        <p:spPr>
          <a:xfrm>
            <a:off x="0" y="471794"/>
            <a:ext cx="12192000" cy="812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5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Esferas</a:t>
            </a:r>
            <a:r>
              <a:rPr lang="en-US" sz="54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vaginales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03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F42F1AE-AC22-4E64-A6C6-7E4B702DD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11" y="1067400"/>
            <a:ext cx="4762500" cy="47625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A47B4687-9228-4125-99F9-A567E589BDB7}"/>
              </a:ext>
            </a:extLst>
          </p:cNvPr>
          <p:cNvSpPr/>
          <p:nvPr/>
        </p:nvSpPr>
        <p:spPr>
          <a:xfrm>
            <a:off x="5073535" y="2605430"/>
            <a:ext cx="7118465" cy="11477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" sz="6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¡¡¡AGUJETAS!!!</a:t>
            </a:r>
          </a:p>
        </p:txBody>
      </p:sp>
      <p:sp>
        <p:nvSpPr>
          <p:cNvPr id="7" name="TextShape 1"/>
          <p:cNvSpPr txBox="1"/>
          <p:nvPr/>
        </p:nvSpPr>
        <p:spPr>
          <a:xfrm>
            <a:off x="0" y="471794"/>
            <a:ext cx="12192000" cy="812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5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Esferas</a:t>
            </a:r>
            <a:r>
              <a:rPr lang="en-US" sz="54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vaginales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6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716789" y="1890456"/>
            <a:ext cx="5582411" cy="37022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CRIBADO UNA VEZ EN LA VIDA:</a:t>
            </a:r>
          </a:p>
          <a:p>
            <a:pPr lvl="1"/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MUJERES ASINTOMÁTICAS &gt;40 años</a:t>
            </a:r>
          </a:p>
          <a:p>
            <a:pPr lvl="1"/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HOMBRES ASINTOMÁTICOS &gt;55 años</a:t>
            </a:r>
          </a:p>
          <a:p>
            <a:r>
              <a:rPr lang="es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CRIBADO ANUAL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SI HAY FACTORES DE RIESGO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521936" y="1890456"/>
            <a:ext cx="4992555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EQUIPO MULTIDISCIPLINAR</a:t>
            </a:r>
          </a:p>
        </p:txBody>
      </p:sp>
      <p:pic>
        <p:nvPicPr>
          <p:cNvPr id="10" name="Picture 6" descr="Manos unidas imagen de archivo. Imagen de fondo, logr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584" y="2489994"/>
            <a:ext cx="4992555" cy="3476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812800" y="18864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DSP EN AP</a:t>
            </a:r>
          </a:p>
        </p:txBody>
      </p:sp>
    </p:spTree>
    <p:extLst>
      <p:ext uri="{BB962C8B-B14F-4D97-AF65-F5344CB8AC3E}">
        <p14:creationId xmlns="" xmlns:p14="http://schemas.microsoft.com/office/powerpoint/2010/main" val="31462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2394169118"/>
              </p:ext>
            </p:extLst>
          </p:nvPr>
        </p:nvGraphicFramePr>
        <p:xfrm>
          <a:off x="0" y="2099757"/>
          <a:ext cx="12192000" cy="4569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569493" y="1258881"/>
            <a:ext cx="8939283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PROGRAMA DE PROMOCIÓN DE LA SALUD Y PREVENCIÓN DE LAS DISFUNCIONES DE SUELO PÉLVICO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812800" y="18864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DSP EN AP</a:t>
            </a:r>
          </a:p>
        </p:txBody>
      </p:sp>
    </p:spTree>
    <p:extLst>
      <p:ext uri="{BB962C8B-B14F-4D97-AF65-F5344CB8AC3E}">
        <p14:creationId xmlns="" xmlns:p14="http://schemas.microsoft.com/office/powerpoint/2010/main" val="374513292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12800" y="18864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DSP EN AP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1575160650"/>
              </p:ext>
            </p:extLst>
          </p:nvPr>
        </p:nvGraphicFramePr>
        <p:xfrm>
          <a:off x="263061" y="1397000"/>
          <a:ext cx="11785600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3947194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âest-ce que le handicap ? | Communiquer pour le Handi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161" y="2387601"/>
            <a:ext cx="5647840" cy="447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2010922615"/>
              </p:ext>
            </p:extLst>
          </p:nvPr>
        </p:nvGraphicFramePr>
        <p:xfrm>
          <a:off x="0" y="1025441"/>
          <a:ext cx="1152128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812800" y="18864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DSP EN AP</a:t>
            </a:r>
          </a:p>
        </p:txBody>
      </p:sp>
    </p:spTree>
    <p:extLst>
      <p:ext uri="{BB962C8B-B14F-4D97-AF65-F5344CB8AC3E}">
        <p14:creationId xmlns="" xmlns:p14="http://schemas.microsoft.com/office/powerpoint/2010/main" val="4117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>
            <a:extLst>
              <a:ext uri="{FF2B5EF4-FFF2-40B4-BE49-F238E27FC236}">
                <a16:creationId xmlns="" xmlns:a16="http://schemas.microsoft.com/office/drawing/2014/main" id="{D5685FDE-085C-49D8-9C16-BF6CF6F01E61}"/>
              </a:ext>
            </a:extLst>
          </p:cNvPr>
          <p:cNvSpPr txBox="1"/>
          <p:nvPr/>
        </p:nvSpPr>
        <p:spPr>
          <a:xfrm>
            <a:off x="913680" y="254880"/>
            <a:ext cx="10378440" cy="812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b="1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Nuevos</a:t>
            </a:r>
            <a:r>
              <a:rPr lang="en-US" sz="4400" b="1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recursos</a:t>
            </a:r>
            <a:endParaRPr lang="en-US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F7CC253-0440-4750-9422-770171308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92" y="1458567"/>
            <a:ext cx="2235477" cy="223547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A31507C-BA77-45F5-9C1F-A952424DE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058" y="1221723"/>
            <a:ext cx="3019040" cy="538139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E336231-AA99-463B-B17C-B26D70E53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444" y="1368054"/>
            <a:ext cx="2856257" cy="50887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2C22D9D-B10D-4871-BCB8-9D258B8DE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749" y="1458567"/>
            <a:ext cx="2323043" cy="2323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33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2"/>
          <p:cNvSpPr txBox="1"/>
          <p:nvPr/>
        </p:nvSpPr>
        <p:spPr>
          <a:xfrm>
            <a:off x="864720" y="226000"/>
            <a:ext cx="10378440" cy="812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5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bIBLIOGRAFíA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Shape 1">
            <a:extLst>
              <a:ext uri="{FF2B5EF4-FFF2-40B4-BE49-F238E27FC236}">
                <a16:creationId xmlns="" xmlns:a16="http://schemas.microsoft.com/office/drawing/2014/main" id="{FF9ADB08-134D-4D7C-A41E-7502F2A89CC7}"/>
              </a:ext>
            </a:extLst>
          </p:cNvPr>
          <p:cNvSpPr txBox="1"/>
          <p:nvPr/>
        </p:nvSpPr>
        <p:spPr>
          <a:xfrm>
            <a:off x="504967" y="1125630"/>
            <a:ext cx="11331371" cy="49972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lvl="0" indent="-342900" algn="just">
              <a:buFont typeface="+mj-lt"/>
              <a:buAutoNum type="arabicPeriod"/>
            </a:pPr>
            <a:r>
              <a:rPr lang="es-E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Acad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 C. Salud del Suelo Pélvico : fortalecimiento y prevención en mujeres. 2015;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Ramírez I, Blanco L, </a:t>
            </a:r>
            <a:r>
              <a:rPr lang="es-E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Kauffmann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 S. Rehabilitación del suelo pélvico femenino. Práctica clínica basada en la evidencia. 1 ed. Madrid: Médica Panamericana, D.L.; 2013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Bermúdez FJB, Olmo JMC, Fuertes ME, Ledesma AF, Molero JM. Criterios de derivación en incontinencia urinaria para atención. </a:t>
            </a:r>
            <a:r>
              <a:rPr lang="es-E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Semer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s-E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 Fam. 2018;39(4):197–207.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León CG De, García-rodríguez J. Actualización en incontinencia urinaria femenina. </a:t>
            </a:r>
            <a:r>
              <a:rPr lang="es-E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 Pediatría. 2018;43(8):578–84.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14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https://www-fisterra-com.ses.a17.csinet.es/guias-clinicas/incontinencia-urinaria/</a:t>
            </a: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 PF. Cuidados del suelo pélvico. 2018;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Juana A, Luna M, José M, </a:t>
            </a:r>
            <a:r>
              <a:rPr lang="es-E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Saborido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 M, Sánchez I.  Promoción y prevención de incontinencias y prolapsos durante el puerperio en la consulta de la matrona de atención primaria. Paraninfo digital. 2016.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García A, Grado TDEFINDE, El D, El EY. Eficiencia de los ejercicios de suelo pélvico sobre la incontinencia urinaria durante el embarazo y el postparto  2017;2016–7.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Carvajal G, Tomás T, Dolores M. Incorporación de la Promoción de la Salud y la Prevención de las Disfunciones de Suelo Pélvico en Atención Primaria. 2012;22–5.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Montero AA. Novedades en el tratamiento médico de la vejiga hiperactiva. </a:t>
            </a:r>
            <a:r>
              <a:rPr lang="es-E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 Pediatría. 2018;42(8):557–65.</a:t>
            </a:r>
            <a:endParaRPr lang="es-ES" sz="14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Outeiriño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JP,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Pérez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AR,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Duarte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AV,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Navarro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SM,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Blasco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JL.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Tratamiento de la disfunción del suelo pélvico. Actas urológicas españolas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, 2017;31(7), 719-731.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Sanz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MJ,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Barbosa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RT,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Guardiola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MR,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Llora 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TS,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Borrego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MV,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Alcántara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MC.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Tratamiento de la incontinencia urinaria. Atención primaria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 2002; 30(5), 323-332.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Linares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JJ,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Pérez-Fuentes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M,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Jurado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MD,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Rubio IM, Martín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AB.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Investigación en salud y envejecimiento. 2014;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volumen 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II.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Martín 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AG,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Cañas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PD,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Moreno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NC,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Varela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MM, </a:t>
            </a:r>
            <a:r>
              <a:rPr lang="es-E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Lluva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CG.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Reeducación del suelo pélvico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14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Enfuro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, 2005;(94), 19-22.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González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B,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Rodríguez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J,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García 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T,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González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MV.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Eficacia del entrenamiento de la musculatura del suelo pélvico en incontinencia urinaria femenina. In anales del sistema sanitario de navarra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.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Dic 2014;vol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 37, No. 3, pp. (381-400).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Gobierno de navarra. Departamento de salud.</a:t>
            </a:r>
            <a:endParaRPr lang="es-ES" sz="14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Ruiz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MA,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Gallego 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J,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Gavilán </a:t>
            </a:r>
            <a:r>
              <a:rPr lang="es-ES" sz="14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Esferas vaginales: función terapéutica. 2014.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«Bolas chinas, la guía más completa. Todo lo que siempre quisiste saber.» En suelo firme, 9 de noviembre de 2017. </a:t>
            </a:r>
            <a:r>
              <a:rPr lang="es-E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https://www.ensuelofirme.com/bolas-chinas-la-guia-mas-completa-todo-lo-que-siempre-quisiste-saber</a:t>
            </a:r>
            <a:endParaRPr lang="es-ES" sz="14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1371" y="357776"/>
            <a:ext cx="11151029" cy="1143000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DISFUNCIÓN DEL SUELO PÉLVICO (DSP)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034963683"/>
              </p:ext>
            </p:extLst>
          </p:nvPr>
        </p:nvGraphicFramePr>
        <p:xfrm>
          <a:off x="609600" y="1484784"/>
          <a:ext cx="109728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La Incontinencia Urinaria - Blog Ofersalu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31" r="21630"/>
          <a:stretch/>
        </p:blipFill>
        <p:spPr bwMode="auto">
          <a:xfrm>
            <a:off x="27296" y="4127896"/>
            <a:ext cx="2444977" cy="2520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9" y="4005065"/>
            <a:ext cx="2201272" cy="276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0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E03BB520-0062-4B61-813B-B07D4A38486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734558156"/>
              </p:ext>
            </p:extLst>
          </p:nvPr>
        </p:nvGraphicFramePr>
        <p:xfrm>
          <a:off x="172278" y="291548"/>
          <a:ext cx="11741426" cy="6162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503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4140673710"/>
              </p:ext>
            </p:extLst>
          </p:nvPr>
        </p:nvGraphicFramePr>
        <p:xfrm>
          <a:off x="-1674219" y="116632"/>
          <a:ext cx="12192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Incontinencia urinaria - HC Marbella | HC Marbella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95" t="15076" b="4365"/>
          <a:stretch/>
        </p:blipFill>
        <p:spPr bwMode="auto">
          <a:xfrm>
            <a:off x="8237124" y="37291"/>
            <a:ext cx="3913933" cy="2774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64011" y="506654"/>
            <a:ext cx="5141609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DISFUNCIÓN DEL SUELO PÉLVICO</a:t>
            </a:r>
          </a:p>
        </p:txBody>
      </p:sp>
    </p:spTree>
    <p:extLst>
      <p:ext uri="{BB962C8B-B14F-4D97-AF65-F5344CB8AC3E}">
        <p14:creationId xmlns="" xmlns:p14="http://schemas.microsoft.com/office/powerpoint/2010/main" val="36231969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2238230681"/>
              </p:ext>
            </p:extLst>
          </p:nvPr>
        </p:nvGraphicFramePr>
        <p:xfrm>
          <a:off x="0" y="116632"/>
          <a:ext cx="12048661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464011" y="506654"/>
            <a:ext cx="5141609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DISFUNCIÓN DEL SUELO PÉLVICO</a:t>
            </a:r>
          </a:p>
        </p:txBody>
      </p:sp>
    </p:spTree>
    <p:extLst>
      <p:ext uri="{BB962C8B-B14F-4D97-AF65-F5344CB8AC3E}">
        <p14:creationId xmlns="" xmlns:p14="http://schemas.microsoft.com/office/powerpoint/2010/main" val="3793621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="" xmlns:a16="http://schemas.microsoft.com/office/drawing/2014/main" id="{5FFD6238-7DE4-4344-922C-457E7375E6C5}"/>
              </a:ext>
            </a:extLst>
          </p:cNvPr>
          <p:cNvSpPr txBox="1">
            <a:spLocks/>
          </p:cNvSpPr>
          <p:nvPr/>
        </p:nvSpPr>
        <p:spPr>
          <a:xfrm>
            <a:off x="239350" y="197096"/>
            <a:ext cx="11425269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DISFUNCIÓN DEL SUELO PÉLVICO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0DC90E9A-6815-46EE-9DC7-549C78C92866}"/>
              </a:ext>
            </a:extLst>
          </p:cNvPr>
          <p:cNvSpPr txBox="1"/>
          <p:nvPr/>
        </p:nvSpPr>
        <p:spPr>
          <a:xfrm>
            <a:off x="675861" y="1479250"/>
            <a:ext cx="610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Prolapsos de órganos genitales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1D222C9E-5A01-4EEE-AE6D-2FC9B3BF9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26" b="16447"/>
          <a:stretch/>
        </p:blipFill>
        <p:spPr bwMode="auto">
          <a:xfrm>
            <a:off x="503583" y="2064025"/>
            <a:ext cx="5738385" cy="19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5 Diagrama">
            <a:extLst>
              <a:ext uri="{FF2B5EF4-FFF2-40B4-BE49-F238E27FC236}">
                <a16:creationId xmlns="" xmlns:a16="http://schemas.microsoft.com/office/drawing/2014/main" id="{F474AD6B-9B30-42E1-85CF-17D1DC78819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500008064"/>
              </p:ext>
            </p:extLst>
          </p:nvPr>
        </p:nvGraphicFramePr>
        <p:xfrm>
          <a:off x="88387" y="4606584"/>
          <a:ext cx="12015225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AD9F9CA1-A7A4-45BA-8116-39F92D1F63B6}"/>
              </a:ext>
            </a:extLst>
          </p:cNvPr>
          <p:cNvSpPr txBox="1"/>
          <p:nvPr/>
        </p:nvSpPr>
        <p:spPr>
          <a:xfrm>
            <a:off x="9356034" y="1716153"/>
            <a:ext cx="23323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-Cistocele</a:t>
            </a:r>
          </a:p>
          <a:p>
            <a:endParaRPr lang="es-ES" sz="2800" dirty="0"/>
          </a:p>
          <a:p>
            <a:r>
              <a:rPr lang="es-ES" sz="2800" dirty="0"/>
              <a:t>-</a:t>
            </a:r>
            <a:r>
              <a:rPr lang="es-ES" sz="2800" dirty="0" err="1"/>
              <a:t>Rectocele</a:t>
            </a:r>
            <a:endParaRPr lang="es-ES" sz="2800" dirty="0"/>
          </a:p>
          <a:p>
            <a:endParaRPr lang="es-ES" sz="2800" dirty="0"/>
          </a:p>
          <a:p>
            <a:r>
              <a:rPr lang="es-ES" sz="2800" dirty="0"/>
              <a:t>-</a:t>
            </a:r>
            <a:r>
              <a:rPr lang="es-ES" sz="2800" dirty="0" err="1"/>
              <a:t>Enterocele</a:t>
            </a:r>
            <a:endParaRPr lang="es-ES" sz="2800" dirty="0"/>
          </a:p>
        </p:txBody>
      </p:sp>
      <p:sp>
        <p:nvSpPr>
          <p:cNvPr id="12" name="Flecha: a la derecha 11">
            <a:extLst>
              <a:ext uri="{FF2B5EF4-FFF2-40B4-BE49-F238E27FC236}">
                <a16:creationId xmlns="" xmlns:a16="http://schemas.microsoft.com/office/drawing/2014/main" id="{ACDDD609-6056-407D-A068-8EC8FDCACE3E}"/>
              </a:ext>
            </a:extLst>
          </p:cNvPr>
          <p:cNvSpPr/>
          <p:nvPr/>
        </p:nvSpPr>
        <p:spPr>
          <a:xfrm>
            <a:off x="6414246" y="2690191"/>
            <a:ext cx="2597232" cy="738809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597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578</TotalTime>
  <Words>1474</Words>
  <Application>Microsoft Office PowerPoint</Application>
  <PresentationFormat>Personalizado</PresentationFormat>
  <Paragraphs>374</Paragraphs>
  <Slides>47</Slides>
  <Notes>0</Notes>
  <HiddenSlides>10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47</vt:i4>
      </vt:variant>
    </vt:vector>
  </HeadingPairs>
  <TitlesOfParts>
    <vt:vector size="50" baseType="lpstr">
      <vt:lpstr>Tema de Office</vt:lpstr>
      <vt:lpstr>Office Theme</vt:lpstr>
      <vt:lpstr>Tema de Office</vt:lpstr>
      <vt:lpstr>Diapositiva 1</vt:lpstr>
      <vt:lpstr>Diapositiva 2</vt:lpstr>
      <vt:lpstr>Diapositiva 3</vt:lpstr>
      <vt:lpstr>Diapositiva 4</vt:lpstr>
      <vt:lpstr>DISFUNCIÓN DEL SUELO PÉLVICO (DSP)</vt:lpstr>
      <vt:lpstr>Diapositiva 6</vt:lpstr>
      <vt:lpstr>Diapositiva 7</vt:lpstr>
      <vt:lpstr>Diapositiva 8</vt:lpstr>
      <vt:lpstr>Diapositiva 9</vt:lpstr>
      <vt:lpstr>Diapositiva 10</vt:lpstr>
      <vt:lpstr>EPIDEMIOLOGÍA DE LA DSP</vt:lpstr>
      <vt:lpstr>Diapositiva 12</vt:lpstr>
      <vt:lpstr>DIAGNÓSTICO DE LA DSP</vt:lpstr>
      <vt:lpstr>DIAGNÓSTICO DE LA DSP</vt:lpstr>
      <vt:lpstr>DIAGNÓSTICO DE LA DSP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Suelo pélvico</dc:title>
  <dc:creator>NaIArA ........</dc:creator>
  <cp:lastModifiedBy>CS Valdefuentes</cp:lastModifiedBy>
  <cp:revision>68</cp:revision>
  <dcterms:created xsi:type="dcterms:W3CDTF">2018-11-20T15:34:57Z</dcterms:created>
  <dcterms:modified xsi:type="dcterms:W3CDTF">2019-04-26T06:31:30Z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